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1"/>
  </p:notesMasterIdLst>
  <p:sldIdLst>
    <p:sldId id="392" r:id="rId2"/>
    <p:sldId id="345" r:id="rId3"/>
    <p:sldId id="410" r:id="rId4"/>
    <p:sldId id="393" r:id="rId5"/>
    <p:sldId id="369" r:id="rId6"/>
    <p:sldId id="360" r:id="rId7"/>
    <p:sldId id="371" r:id="rId8"/>
    <p:sldId id="42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9" r:id="rId24"/>
    <p:sldId id="386" r:id="rId25"/>
    <p:sldId id="399" r:id="rId26"/>
    <p:sldId id="420" r:id="rId27"/>
    <p:sldId id="377" r:id="rId28"/>
    <p:sldId id="423" r:id="rId29"/>
    <p:sldId id="415" r:id="rId30"/>
    <p:sldId id="416" r:id="rId31"/>
    <p:sldId id="417" r:id="rId32"/>
    <p:sldId id="412" r:id="rId33"/>
    <p:sldId id="363" r:id="rId34"/>
    <p:sldId id="354" r:id="rId35"/>
    <p:sldId id="374" r:id="rId36"/>
    <p:sldId id="365" r:id="rId37"/>
    <p:sldId id="366" r:id="rId38"/>
    <p:sldId id="418" r:id="rId39"/>
    <p:sldId id="414" r:id="rId40"/>
    <p:sldId id="421" r:id="rId41"/>
    <p:sldId id="338" r:id="rId42"/>
    <p:sldId id="336" r:id="rId43"/>
    <p:sldId id="334" r:id="rId44"/>
    <p:sldId id="335" r:id="rId45"/>
    <p:sldId id="344" r:id="rId46"/>
    <p:sldId id="343" r:id="rId47"/>
    <p:sldId id="352" r:id="rId48"/>
    <p:sldId id="364" r:id="rId49"/>
    <p:sldId id="356"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34"/>
    <p:restoredTop sz="81369"/>
  </p:normalViewPr>
  <p:slideViewPr>
    <p:cSldViewPr snapToGrid="0">
      <p:cViewPr>
        <p:scale>
          <a:sx n="92" d="100"/>
          <a:sy n="92" d="100"/>
        </p:scale>
        <p:origin x="1576" y="424"/>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黒が</a:t>
            </a:r>
            <a:r>
              <a:rPr kumimoji="1" lang="en-US" altLang="ja-JP" dirty="0"/>
              <a:t>2</a:t>
            </a:r>
            <a:r>
              <a:rPr kumimoji="1" lang="ja-JP" altLang="en-US"/>
              <a:t>、グレーは</a:t>
            </a:r>
            <a:r>
              <a:rPr kumimoji="1" lang="en-US" altLang="ja-JP" dirty="0"/>
              <a:t>3\sqrt{3}</a:t>
            </a:r>
            <a:br>
              <a:rPr kumimoji="1" lang="en-US" altLang="ja-JP" dirty="0"/>
            </a:br>
            <a:r>
              <a:rPr kumimoji="1" lang="en-US" altLang="ja-JP" dirty="0"/>
              <a:t>7min </a:t>
            </a:r>
            <a:r>
              <a:rPr kumimoji="1" lang="ja-JP" altLang="en-US"/>
              <a:t>終了</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80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解答の方針、をもとに、計算したい内容を具体化</a:t>
            </a:r>
            <a:endParaRPr kumimoji="1" lang="en-US" altLang="ja-JP" dirty="0"/>
          </a:p>
          <a:p>
            <a:r>
              <a:rPr kumimoji="1" lang="en-US" altLang="ja-JP" dirty="0"/>
              <a:t>11min 30sec </a:t>
            </a:r>
            <a:r>
              <a:rPr kumimoji="1" lang="ja-JP" altLang="en-US"/>
              <a:t>終了</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a:t>16min 50sec </a:t>
            </a:r>
            <a:r>
              <a:rPr kumimoji="1" lang="ja-JP" altLang="en-US"/>
              <a:t>終了</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307792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内容に移る。</a:t>
            </a:r>
            <a:endParaRPr kumimoji="1" lang="en-US" altLang="ja-JP" dirty="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45</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47</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49</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2279201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6min</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日付プレースホルダー 3">
            <a:extLst>
              <a:ext uri="{FF2B5EF4-FFF2-40B4-BE49-F238E27FC236}">
                <a16:creationId xmlns:a16="http://schemas.microsoft.com/office/drawing/2014/main" id="{6FFEC91D-4B6C-0E82-9608-B33A654C4EE4}"/>
              </a:ext>
            </a:extLst>
          </p:cNvPr>
          <p:cNvSpPr>
            <a:spLocks noGrp="1"/>
          </p:cNvSpPr>
          <p:nvPr>
            <p:ph type="dt" sz="half" idx="10"/>
          </p:nvPr>
        </p:nvSpPr>
        <p:spPr/>
        <p:txBody>
          <a:bodyPr/>
          <a:lstStyle/>
          <a:p>
            <a:fld id="{58DBCBFA-33CE-F242-B1FA-2775187FAD46}" type="datetime1">
              <a:rPr kumimoji="1" lang="ja-JP" altLang="en-US" smtClean="0"/>
              <a:t>2024/11/25</a:t>
            </a:fld>
            <a:endParaRPr kumimoji="1" lang="ja-JP" altLang="en-US"/>
          </a:p>
        </p:txBody>
      </p:sp>
      <p:sp>
        <p:nvSpPr>
          <p:cNvPr id="5" name="フッター プレースホルダー 4">
            <a:extLst>
              <a:ext uri="{FF2B5EF4-FFF2-40B4-BE49-F238E27FC236}">
                <a16:creationId xmlns:a16="http://schemas.microsoft.com/office/drawing/2014/main" id="{885EE1A9-A199-4584-122A-A611D07FA7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07A528-CECF-19F9-D54F-7F75EAB85331}"/>
              </a:ext>
            </a:extLst>
          </p:cNvPr>
          <p:cNvSpPr>
            <a:spLocks noGrp="1"/>
          </p:cNvSpPr>
          <p:nvPr>
            <p:ph type="sldNum" sz="quarter" idx="12"/>
          </p:nvPr>
        </p:nvSpPr>
        <p:spPr/>
        <p:txBody>
          <a:bodyPr/>
          <a:lstStyle/>
          <a:p>
            <a:fld id="{48F63A3B-78C7-47BE-AE5E-E10140E04643}" type="slidenum">
              <a:rPr lang="en-US" smtClean="0"/>
              <a:pPr/>
              <a:t>‹#›</a:t>
            </a:fld>
            <a:r>
              <a:rPr lang="en-US"/>
              <a:t>/25</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C79E44-6B7E-6A4D-939B-E6027813927B}" type="datetime1">
              <a:rPr lang="ja-JP" altLang="en-US" smtClean="0"/>
              <a:t>2024/11/25</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/25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AF31765-DE43-E143-B2C1-C95BBF320E75}" type="datetime1">
              <a:rPr lang="ja-JP" altLang="en-US" smtClean="0"/>
              <a:t>2024/11/25</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dirty="0"/>
              <a:t>/25</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/25</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C7DB1-2FC8-8748-A4CF-F2ADA3A17BE8}" type="datetime1">
              <a:rPr kumimoji="1" lang="ja-JP" altLang="en-US" smtClean="0"/>
              <a:t>2024/11/25</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emf"/><Relationship Id="rId7" Type="http://schemas.openxmlformats.org/officeDocument/2006/relationships/image" Target="../media/image46.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png"/><Relationship Id="rId7" Type="http://schemas.openxmlformats.org/officeDocument/2006/relationships/image" Target="../media/image58.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65.emf"/></Relationships>
</file>

<file path=ppt/slides/_rels/slide19.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3" Type="http://schemas.openxmlformats.org/officeDocument/2006/relationships/image" Target="../media/image66.png"/><Relationship Id="rId7" Type="http://schemas.openxmlformats.org/officeDocument/2006/relationships/image" Target="../media/image68.emf"/><Relationship Id="rId12" Type="http://schemas.openxmlformats.org/officeDocument/2006/relationships/image" Target="../media/image73.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emf"/><Relationship Id="rId11" Type="http://schemas.openxmlformats.org/officeDocument/2006/relationships/image" Target="../media/image72.emf"/><Relationship Id="rId5" Type="http://schemas.openxmlformats.org/officeDocument/2006/relationships/image" Target="../media/image48.emf"/><Relationship Id="rId10" Type="http://schemas.openxmlformats.org/officeDocument/2006/relationships/image" Target="../media/image71.emf"/><Relationship Id="rId4" Type="http://schemas.openxmlformats.org/officeDocument/2006/relationships/image" Target="../media/image67.png"/><Relationship Id="rId9" Type="http://schemas.openxmlformats.org/officeDocument/2006/relationships/image" Target="../media/image70.emf"/><Relationship Id="rId14" Type="http://schemas.openxmlformats.org/officeDocument/2006/relationships/image" Target="../media/image75.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png"/><Relationship Id="rId7" Type="http://schemas.openxmlformats.org/officeDocument/2006/relationships/image" Target="../media/image80.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9.emf"/><Relationship Id="rId11" Type="http://schemas.openxmlformats.org/officeDocument/2006/relationships/image" Target="../media/image84.emf"/><Relationship Id="rId5" Type="http://schemas.openxmlformats.org/officeDocument/2006/relationships/image" Target="../media/image78.emf"/><Relationship Id="rId10" Type="http://schemas.openxmlformats.org/officeDocument/2006/relationships/image" Target="../media/image83.emf"/><Relationship Id="rId4" Type="http://schemas.openxmlformats.org/officeDocument/2006/relationships/image" Target="../media/image77.png"/><Relationship Id="rId9" Type="http://schemas.openxmlformats.org/officeDocument/2006/relationships/image" Target="../media/image82.emf"/></Relationships>
</file>

<file path=ppt/slides/_rels/slide2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8.emf"/><Relationship Id="rId11" Type="http://schemas.openxmlformats.org/officeDocument/2006/relationships/image" Target="../media/image51.emf"/><Relationship Id="rId5" Type="http://schemas.openxmlformats.org/officeDocument/2006/relationships/image" Target="../media/image8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s>
</file>

<file path=ppt/slides/_rels/slide22.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png"/><Relationship Id="rId7" Type="http://schemas.openxmlformats.org/officeDocument/2006/relationships/image" Target="../media/image97.emf"/><Relationship Id="rId12" Type="http://schemas.openxmlformats.org/officeDocument/2006/relationships/image" Target="../media/image102.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6.emf"/><Relationship Id="rId11" Type="http://schemas.openxmlformats.org/officeDocument/2006/relationships/image" Target="../media/image101.emf"/><Relationship Id="rId5" Type="http://schemas.openxmlformats.org/officeDocument/2006/relationships/image" Target="../media/image95.emf"/><Relationship Id="rId10" Type="http://schemas.openxmlformats.org/officeDocument/2006/relationships/image" Target="../media/image100.emf"/><Relationship Id="rId4" Type="http://schemas.openxmlformats.org/officeDocument/2006/relationships/image" Target="../media/image94.emf"/><Relationship Id="rId9" Type="http://schemas.openxmlformats.org/officeDocument/2006/relationships/image" Target="../media/image99.emf"/></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102.emf"/><Relationship Id="rId4" Type="http://schemas.openxmlformats.org/officeDocument/2006/relationships/image" Target="../media/image10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104.gif"/><Relationship Id="rId7" Type="http://schemas.openxmlformats.org/officeDocument/2006/relationships/image" Target="../media/image101.em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29.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12.emf"/><Relationship Id="rId7" Type="http://schemas.openxmlformats.org/officeDocument/2006/relationships/image" Target="../media/image116.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 Id="rId9" Type="http://schemas.openxmlformats.org/officeDocument/2006/relationships/image" Target="../media/image11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9.emf"/><Relationship Id="rId7" Type="http://schemas.openxmlformats.org/officeDocument/2006/relationships/image" Target="../media/image123.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31.xml.rels><?xml version="1.0" encoding="UTF-8" standalone="yes"?>
<Relationships xmlns="http://schemas.openxmlformats.org/package/2006/relationships"><Relationship Id="rId8" Type="http://schemas.openxmlformats.org/officeDocument/2006/relationships/image" Target="../media/image129.emf"/><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 Id="rId9" Type="http://schemas.openxmlformats.org/officeDocument/2006/relationships/image" Target="../media/image130.emf"/></Relationships>
</file>

<file path=ppt/slides/_rels/slide32.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136.emf"/><Relationship Id="rId3" Type="http://schemas.openxmlformats.org/officeDocument/2006/relationships/image" Target="../media/image131.png"/><Relationship Id="rId7" Type="http://schemas.openxmlformats.org/officeDocument/2006/relationships/image" Target="../media/image80.emf"/><Relationship Id="rId12" Type="http://schemas.openxmlformats.org/officeDocument/2006/relationships/image" Target="../media/image135.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9.emf"/><Relationship Id="rId11" Type="http://schemas.openxmlformats.org/officeDocument/2006/relationships/image" Target="../media/image134.emf"/><Relationship Id="rId5" Type="http://schemas.openxmlformats.org/officeDocument/2006/relationships/image" Target="../media/image78.emf"/><Relationship Id="rId10" Type="http://schemas.openxmlformats.org/officeDocument/2006/relationships/image" Target="../media/image133.emf"/><Relationship Id="rId4" Type="http://schemas.openxmlformats.org/officeDocument/2006/relationships/image" Target="../media/image132.png"/><Relationship Id="rId9" Type="http://schemas.openxmlformats.org/officeDocument/2006/relationships/image" Target="../media/image84.emf"/><Relationship Id="rId14" Type="http://schemas.openxmlformats.org/officeDocument/2006/relationships/image" Target="../media/image137.emf"/></Relationships>
</file>

<file path=ppt/slides/_rels/slide33.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60.emf"/><Relationship Id="rId7" Type="http://schemas.openxmlformats.org/officeDocument/2006/relationships/image" Target="../media/image140.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emf"/><Relationship Id="rId10" Type="http://schemas.openxmlformats.org/officeDocument/2006/relationships/image" Target="../media/image143.emf"/><Relationship Id="rId4" Type="http://schemas.openxmlformats.org/officeDocument/2006/relationships/image" Target="../media/image61.emf"/><Relationship Id="rId9" Type="http://schemas.openxmlformats.org/officeDocument/2006/relationships/image" Target="../media/image142.emf"/></Relationships>
</file>

<file path=ppt/slides/_rels/slide34.xml.rels><?xml version="1.0" encoding="UTF-8" standalone="yes"?>
<Relationships xmlns="http://schemas.openxmlformats.org/package/2006/relationships"><Relationship Id="rId8" Type="http://schemas.openxmlformats.org/officeDocument/2006/relationships/image" Target="../media/image149.emf"/><Relationship Id="rId3" Type="http://schemas.openxmlformats.org/officeDocument/2006/relationships/image" Target="../media/image144.emf"/><Relationship Id="rId7" Type="http://schemas.openxmlformats.org/officeDocument/2006/relationships/image" Target="../media/image148.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emf"/><Relationship Id="rId9" Type="http://schemas.openxmlformats.org/officeDocument/2006/relationships/image" Target="../media/image150.emf"/></Relationships>
</file>

<file path=ppt/slides/_rels/slide35.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image" Target="../media/image151.emf"/><Relationship Id="rId7" Type="http://schemas.openxmlformats.org/officeDocument/2006/relationships/image" Target="../media/image155.emf"/><Relationship Id="rId12" Type="http://schemas.openxmlformats.org/officeDocument/2006/relationships/image" Target="../media/image160.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54.png"/><Relationship Id="rId11" Type="http://schemas.openxmlformats.org/officeDocument/2006/relationships/image" Target="../media/image159.emf"/><Relationship Id="rId5" Type="http://schemas.openxmlformats.org/officeDocument/2006/relationships/image" Target="../media/image153.emf"/><Relationship Id="rId10" Type="http://schemas.openxmlformats.org/officeDocument/2006/relationships/image" Target="../media/image158.emf"/><Relationship Id="rId4" Type="http://schemas.openxmlformats.org/officeDocument/2006/relationships/image" Target="../media/image152.emf"/><Relationship Id="rId9" Type="http://schemas.openxmlformats.org/officeDocument/2006/relationships/image" Target="../media/image157.emf"/></Relationships>
</file>

<file path=ppt/slides/_rels/slide36.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51.emf"/><Relationship Id="rId7" Type="http://schemas.openxmlformats.org/officeDocument/2006/relationships/image" Target="../media/image163.emf"/><Relationship Id="rId12" Type="http://schemas.openxmlformats.org/officeDocument/2006/relationships/image" Target="../media/image168.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62.emf"/><Relationship Id="rId11" Type="http://schemas.openxmlformats.org/officeDocument/2006/relationships/image" Target="../media/image167.emf"/><Relationship Id="rId5" Type="http://schemas.openxmlformats.org/officeDocument/2006/relationships/image" Target="../media/image161.emf"/><Relationship Id="rId10" Type="http://schemas.openxmlformats.org/officeDocument/2006/relationships/image" Target="../media/image166.emf"/><Relationship Id="rId4" Type="http://schemas.openxmlformats.org/officeDocument/2006/relationships/image" Target="../media/image153.emf"/><Relationship Id="rId9" Type="http://schemas.openxmlformats.org/officeDocument/2006/relationships/image" Target="../media/image165.emf"/></Relationships>
</file>

<file path=ppt/slides/_rels/slide37.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69.emf"/></Relationships>
</file>

<file path=ppt/slides/_rels/slide38.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72.emf"/><Relationship Id="rId4" Type="http://schemas.openxmlformats.org/officeDocument/2006/relationships/image" Target="../media/image171.emf"/></Relationships>
</file>

<file path=ppt/slides/_rels/slide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75.png"/><Relationship Id="rId4" Type="http://schemas.openxmlformats.org/officeDocument/2006/relationships/image" Target="../media/image17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81.emf"/><Relationship Id="rId3" Type="http://schemas.openxmlformats.org/officeDocument/2006/relationships/image" Target="../media/image176.emf"/><Relationship Id="rId7" Type="http://schemas.openxmlformats.org/officeDocument/2006/relationships/image" Target="../media/image180.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79.emf"/><Relationship Id="rId5" Type="http://schemas.openxmlformats.org/officeDocument/2006/relationships/image" Target="../media/image178.png"/><Relationship Id="rId10" Type="http://schemas.openxmlformats.org/officeDocument/2006/relationships/image" Target="../media/image182.emf"/><Relationship Id="rId4" Type="http://schemas.openxmlformats.org/officeDocument/2006/relationships/image" Target="../media/image177.emf"/><Relationship Id="rId9" Type="http://schemas.openxmlformats.org/officeDocument/2006/relationships/image" Target="../media/image36.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89.emf"/><Relationship Id="rId3" Type="http://schemas.openxmlformats.org/officeDocument/2006/relationships/image" Target="../media/image184.emf"/><Relationship Id="rId7" Type="http://schemas.openxmlformats.org/officeDocument/2006/relationships/image" Target="../media/image188.emf"/><Relationship Id="rId2" Type="http://schemas.openxmlformats.org/officeDocument/2006/relationships/image" Target="../media/image183.png"/><Relationship Id="rId1" Type="http://schemas.openxmlformats.org/officeDocument/2006/relationships/slideLayout" Target="../slideLayouts/slideLayout3.xml"/><Relationship Id="rId6" Type="http://schemas.openxmlformats.org/officeDocument/2006/relationships/image" Target="../media/image187.emf"/><Relationship Id="rId5" Type="http://schemas.openxmlformats.org/officeDocument/2006/relationships/image" Target="../media/image186.emf"/><Relationship Id="rId4" Type="http://schemas.openxmlformats.org/officeDocument/2006/relationships/image" Target="../media/image185.emf"/><Relationship Id="rId9" Type="http://schemas.openxmlformats.org/officeDocument/2006/relationships/image" Target="../media/image190.emf"/></Relationships>
</file>

<file path=ppt/slides/_rels/slide47.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s>
</file>

<file path=ppt/slides/_rels/slide48.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image" Target="../media/image192.emf"/><Relationship Id="rId7" Type="http://schemas.openxmlformats.org/officeDocument/2006/relationships/image" Target="../media/image196.emf"/><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95.emf"/><Relationship Id="rId5" Type="http://schemas.openxmlformats.org/officeDocument/2006/relationships/image" Target="../media/image194.emf"/><Relationship Id="rId4" Type="http://schemas.openxmlformats.org/officeDocument/2006/relationships/image" Target="../media/image193.emf"/><Relationship Id="rId9" Type="http://schemas.openxmlformats.org/officeDocument/2006/relationships/image" Target="../media/image197.emf"/></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9373" y="2001625"/>
            <a:ext cx="8585254" cy="1655728"/>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6240" y="3657353"/>
            <a:ext cx="8351519" cy="2431745"/>
          </a:xfrm>
        </p:spPr>
        <p:txBody>
          <a:bodyPr>
            <a:normAutofit/>
          </a:bodyPr>
          <a:lstStyle/>
          <a:p>
            <a:pPr marL="0" indent="0" eaLnBrk="0">
              <a:lnSpc>
                <a:spcPct val="150000"/>
              </a:lnSpc>
              <a:spcBef>
                <a:spcPts val="0"/>
              </a:spcBef>
              <a:buNone/>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marL="0" indent="0" eaLnBrk="0">
              <a:lnSpc>
                <a:spcPct val="150000"/>
              </a:lnSpc>
              <a:spcBef>
                <a:spcPts val="0"/>
              </a:spcBef>
              <a:buNone/>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marL="0" indent="0" eaLnBrk="0">
              <a:lnSpc>
                <a:spcPct val="150000"/>
              </a:lnSpc>
              <a:spcBef>
                <a:spcPts val="0"/>
              </a:spcBef>
              <a:buNone/>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
        <p:nvSpPr>
          <p:cNvPr id="3" name="スライド番号プレースホルダー 2">
            <a:extLst>
              <a:ext uri="{FF2B5EF4-FFF2-40B4-BE49-F238E27FC236}">
                <a16:creationId xmlns:a16="http://schemas.microsoft.com/office/drawing/2014/main" id="{9C978DCA-88C1-1D59-1897-C7037193BBDA}"/>
              </a:ext>
            </a:extLst>
          </p:cNvPr>
          <p:cNvSpPr>
            <a:spLocks noGrp="1"/>
          </p:cNvSpPr>
          <p:nvPr>
            <p:ph type="sldNum" sz="quarter" idx="12"/>
          </p:nvPr>
        </p:nvSpPr>
        <p:spPr/>
        <p:txBody>
          <a:bodyPr/>
          <a:lstStyle/>
          <a:p>
            <a:fld id="{48F63A3B-78C7-47BE-AE5E-E10140E04643}" type="slidenum">
              <a:rPr lang="en-US" smtClean="0"/>
              <a:pPr/>
              <a:t>10</a:t>
            </a:fld>
            <a:r>
              <a:rPr lang="en-US"/>
              <a:t>/25</a:t>
            </a:r>
            <a:endParaRPr lang="en-US" dirty="0"/>
          </a:p>
        </p:txBody>
      </p:sp>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
        <p:nvSpPr>
          <p:cNvPr id="8" name="スライド番号プレースホルダー 7">
            <a:extLst>
              <a:ext uri="{FF2B5EF4-FFF2-40B4-BE49-F238E27FC236}">
                <a16:creationId xmlns:a16="http://schemas.microsoft.com/office/drawing/2014/main" id="{C43B7CC0-3C3D-FC36-C874-59EDA2818F31}"/>
              </a:ext>
            </a:extLst>
          </p:cNvPr>
          <p:cNvSpPr>
            <a:spLocks noGrp="1"/>
          </p:cNvSpPr>
          <p:nvPr>
            <p:ph type="sldNum" sz="quarter" idx="12"/>
          </p:nvPr>
        </p:nvSpPr>
        <p:spPr/>
        <p:txBody>
          <a:bodyPr/>
          <a:lstStyle/>
          <a:p>
            <a:fld id="{48F63A3B-78C7-47BE-AE5E-E10140E04643}" type="slidenum">
              <a:rPr lang="en-US" smtClean="0"/>
              <a:pPr/>
              <a:t>11</a:t>
            </a:fld>
            <a:r>
              <a:rPr lang="en-US"/>
              <a:t>/25</a:t>
            </a:r>
            <a:endParaRPr lang="en-US" dirty="0"/>
          </a:p>
        </p:txBody>
      </p:sp>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2"/>
          <a:stretch>
            <a:fillRect/>
          </a:stretch>
        </p:blipFill>
        <p:spPr>
          <a:xfrm>
            <a:off x="5816399" y="1882103"/>
            <a:ext cx="2694189" cy="1546897"/>
          </a:xfrm>
          <a:prstGeom prst="rect">
            <a:avLst/>
          </a:prstGeom>
        </p:spPr>
      </p:pic>
      <p:sp>
        <p:nvSpPr>
          <p:cNvPr id="5" name="スライド番号プレースホルダー 4">
            <a:extLst>
              <a:ext uri="{FF2B5EF4-FFF2-40B4-BE49-F238E27FC236}">
                <a16:creationId xmlns:a16="http://schemas.microsoft.com/office/drawing/2014/main" id="{74B0C4D5-C781-3499-B363-75A31FFF7BD9}"/>
              </a:ext>
            </a:extLst>
          </p:cNvPr>
          <p:cNvSpPr>
            <a:spLocks noGrp="1"/>
          </p:cNvSpPr>
          <p:nvPr>
            <p:ph type="sldNum" sz="quarter" idx="12"/>
          </p:nvPr>
        </p:nvSpPr>
        <p:spPr/>
        <p:txBody>
          <a:bodyPr/>
          <a:lstStyle/>
          <a:p>
            <a:fld id="{48F63A3B-78C7-47BE-AE5E-E10140E04643}" type="slidenum">
              <a:rPr lang="en-US" smtClean="0"/>
              <a:t>12</a:t>
            </a:fld>
            <a:r>
              <a:rPr lang="en-US"/>
              <a:t>/25</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・問題設定</a:t>
            </a:r>
            <a:endParaRPr lang="en-US" altLang="ja-JP" sz="1800" dirty="0"/>
          </a:p>
          <a:p>
            <a:pPr marL="342900" lvl="1" indent="0" eaLnBrk="0">
              <a:lnSpc>
                <a:spcPct val="150000"/>
              </a:lnSpc>
              <a:spcBef>
                <a:spcPts val="0"/>
              </a:spcBef>
              <a:buNone/>
            </a:pPr>
            <a:r>
              <a:rPr lang="ja-JP" altLang="en-US">
                <a:solidFill>
                  <a:srgbClr val="C00000"/>
                </a:solidFill>
              </a:rPr>
              <a:t>重力中心から半径　　に位置する降着円盤（図の黄色部分）がスクリーンに写す像を知りたい。</a:t>
            </a:r>
            <a:endParaRPr lang="en-US" altLang="ja-JP" dirty="0">
              <a:solidFill>
                <a:srgbClr val="C00000"/>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Font typeface="Arial" panose="020B0604020202020204" pitchFamily="34" charset="0"/>
              <a:buNone/>
            </a:pPr>
            <a:r>
              <a:rPr lang="ja-JP" altLang="en-US" sz="1800"/>
              <a:t>・方針</a:t>
            </a:r>
            <a:endParaRPr lang="en-US" altLang="ja-JP" sz="1800" dirty="0"/>
          </a:p>
          <a:p>
            <a:pPr marL="342900" lvl="1" indent="0" eaLnBrk="0">
              <a:lnSpc>
                <a:spcPct val="150000"/>
              </a:lnSpc>
              <a:spcBef>
                <a:spcPts val="0"/>
              </a:spcBef>
              <a:buNone/>
            </a:pPr>
            <a:r>
              <a:rPr lang="ja-JP" altLang="en-US">
                <a:solidFill>
                  <a:srgbClr val="0070C0"/>
                </a:solidFill>
              </a:rPr>
              <a:t>円盤上のある光源点　　から放たれた光がスクリーンに写る位置　　を計算し、これを円盤全体に適用する。</a:t>
            </a:r>
            <a:endParaRPr lang="en-US" altLang="ja-JP" dirty="0">
              <a:solidFill>
                <a:srgbClr val="0070C0"/>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034743" y="1845517"/>
            <a:ext cx="150492" cy="159897"/>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4"/>
          <a:stretch>
            <a:fillRect/>
          </a:stretch>
        </p:blipFill>
        <p:spPr>
          <a:xfrm>
            <a:off x="3271734" y="3259231"/>
            <a:ext cx="154148" cy="18765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5"/>
          <a:stretch>
            <a:fillRect/>
          </a:stretch>
        </p:blipFill>
        <p:spPr>
          <a:xfrm>
            <a:off x="7824056" y="3248775"/>
            <a:ext cx="171928" cy="171928"/>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pic>
        <p:nvPicPr>
          <p:cNvPr id="16" name="図 15">
            <a:extLst>
              <a:ext uri="{FF2B5EF4-FFF2-40B4-BE49-F238E27FC236}">
                <a16:creationId xmlns:a16="http://schemas.microsoft.com/office/drawing/2014/main" id="{6120B1CF-75FC-4485-5FFD-6B39DE6E7D6F}"/>
              </a:ext>
            </a:extLst>
          </p:cNvPr>
          <p:cNvPicPr>
            <a:picLocks noChangeAspect="1"/>
          </p:cNvPicPr>
          <p:nvPr/>
        </p:nvPicPr>
        <p:blipFill>
          <a:blip r:embed="rId6"/>
          <a:stretch>
            <a:fillRect/>
          </a:stretch>
        </p:blipFill>
        <p:spPr>
          <a:xfrm>
            <a:off x="2124836" y="3636061"/>
            <a:ext cx="4894326" cy="3073339"/>
          </a:xfrm>
          <a:prstGeom prst="rect">
            <a:avLst/>
          </a:prstGeom>
        </p:spPr>
      </p:pic>
      <p:sp>
        <p:nvSpPr>
          <p:cNvPr id="17" name="スライド番号プレースホルダー 16">
            <a:extLst>
              <a:ext uri="{FF2B5EF4-FFF2-40B4-BE49-F238E27FC236}">
                <a16:creationId xmlns:a16="http://schemas.microsoft.com/office/drawing/2014/main" id="{DEB89205-1DD5-0D11-D214-490FBE614161}"/>
              </a:ext>
            </a:extLst>
          </p:cNvPr>
          <p:cNvSpPr>
            <a:spLocks noGrp="1"/>
          </p:cNvSpPr>
          <p:nvPr>
            <p:ph type="sldNum" sz="quarter" idx="12"/>
          </p:nvPr>
        </p:nvSpPr>
        <p:spPr/>
        <p:txBody>
          <a:bodyPr/>
          <a:lstStyle/>
          <a:p>
            <a:fld id="{48F63A3B-78C7-47BE-AE5E-E10140E04643}" type="slidenum">
              <a:rPr lang="en-US" smtClean="0"/>
              <a:pPr/>
              <a:t>13</a:t>
            </a:fld>
            <a:r>
              <a:rPr lang="en-US"/>
              <a:t>/25</a:t>
            </a:r>
            <a:endParaRPr lang="en-US" dirty="0"/>
          </a:p>
        </p:txBody>
      </p:sp>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a:t>
            </a:r>
            <a:r>
              <a:rPr lang="en-US" altLang="ja-JP" sz="1800" dirty="0"/>
              <a:t>BH</a:t>
            </a:r>
            <a:r>
              <a:rPr lang="ja-JP" altLang="en-US" sz="1800"/>
              <a:t>を中心とする座標（　座標）</a:t>
            </a:r>
            <a:endParaRPr lang="en-US" altLang="ja-JP" sz="1800" dirty="0"/>
          </a:p>
          <a:p>
            <a:pPr marL="342900" lvl="1" indent="0" eaLnBrk="0">
              <a:lnSpc>
                <a:spcPct val="150000"/>
              </a:lnSpc>
              <a:spcBef>
                <a:spcPts val="0"/>
              </a:spcBef>
              <a:buNone/>
            </a:pPr>
            <a:r>
              <a:rPr lang="ja-JP" altLang="en-US" sz="1600">
                <a:solidFill>
                  <a:schemeClr val="accent5"/>
                </a:solidFill>
              </a:rPr>
              <a:t>原点　　を</a:t>
            </a:r>
            <a:r>
              <a:rPr lang="en-US" altLang="ja-JP" sz="1600" dirty="0">
                <a:solidFill>
                  <a:schemeClr val="accent5"/>
                </a:solidFill>
              </a:rPr>
              <a:t>BH</a:t>
            </a:r>
            <a:r>
              <a:rPr lang="ja-JP" altLang="en-US" sz="1600">
                <a:solidFill>
                  <a:schemeClr val="accent5"/>
                </a:solidFill>
              </a:rPr>
              <a:t>中心にとり、</a:t>
            </a:r>
            <a:r>
              <a:rPr lang="en-US" altLang="ja-JP" sz="1600" dirty="0">
                <a:solidFill>
                  <a:schemeClr val="accent5"/>
                </a:solidFill>
              </a:rPr>
              <a:t>3</a:t>
            </a:r>
            <a:r>
              <a:rPr lang="ja-JP" altLang="en-US" sz="1600">
                <a:solidFill>
                  <a:schemeClr val="accent5"/>
                </a:solidFill>
              </a:rPr>
              <a:t>次元極座標を設定する。</a:t>
            </a:r>
            <a:endParaRPr lang="en-US" altLang="ja-JP" sz="16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accent2">
                    <a:lumMod val="75000"/>
                  </a:schemeClr>
                </a:solidFill>
              </a:rPr>
              <a:t>スクリーンの原点　　は　　座標上で　　　　　　　　　　　に設定し、　　　　　　　　</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　　　　　　　　となるような面をとる。</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この面に</a:t>
            </a:r>
            <a:r>
              <a:rPr lang="en-US" altLang="ja-JP" sz="1600" dirty="0">
                <a:solidFill>
                  <a:schemeClr val="accent2">
                    <a:lumMod val="75000"/>
                  </a:schemeClr>
                </a:solidFill>
              </a:rPr>
              <a:t>2</a:t>
            </a:r>
            <a:r>
              <a:rPr lang="ja-JP" altLang="en-US" sz="1600">
                <a:solidFill>
                  <a:schemeClr val="accent2">
                    <a:lumMod val="75000"/>
                  </a:schemeClr>
                </a:solidFill>
              </a:rPr>
              <a:t>次元極座標を設定する。</a:t>
            </a:r>
            <a:endParaRPr lang="en-US" altLang="ja-JP" sz="1600" dirty="0">
              <a:solidFill>
                <a:schemeClr val="accent2">
                  <a:lumMod val="75000"/>
                </a:schemeClr>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1621272" y="1824724"/>
            <a:ext cx="152400" cy="177800"/>
          </a:xfrm>
          <a:prstGeom prst="rect">
            <a:avLst/>
          </a:prstGeom>
        </p:spPr>
      </p:pic>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3426969" y="1446523"/>
            <a:ext cx="128687" cy="150135"/>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3433679" y="2770080"/>
            <a:ext cx="152400" cy="177800"/>
          </a:xfrm>
          <a:prstGeom prst="rect">
            <a:avLst/>
          </a:prstGeom>
        </p:spPr>
      </p:pic>
      <p:pic>
        <p:nvPicPr>
          <p:cNvPr id="16" name="図 15">
            <a:extLst>
              <a:ext uri="{FF2B5EF4-FFF2-40B4-BE49-F238E27FC236}">
                <a16:creationId xmlns:a16="http://schemas.microsoft.com/office/drawing/2014/main" id="{6FA2BF7F-B33E-D2A3-8FE0-23343CB4BCF1}"/>
              </a:ext>
            </a:extLst>
          </p:cNvPr>
          <p:cNvPicPr>
            <a:picLocks noChangeAspect="1"/>
          </p:cNvPicPr>
          <p:nvPr/>
        </p:nvPicPr>
        <p:blipFill>
          <a:blip r:embed="rId4"/>
          <a:stretch>
            <a:fillRect/>
          </a:stretch>
        </p:blipFill>
        <p:spPr>
          <a:xfrm>
            <a:off x="1102990" y="3136839"/>
            <a:ext cx="1521834" cy="177646"/>
          </a:xfrm>
          <a:prstGeom prst="rect">
            <a:avLst/>
          </a:prstGeom>
        </p:spPr>
      </p:pic>
      <p:pic>
        <p:nvPicPr>
          <p:cNvPr id="17" name="図 16">
            <a:extLst>
              <a:ext uri="{FF2B5EF4-FFF2-40B4-BE49-F238E27FC236}">
                <a16:creationId xmlns:a16="http://schemas.microsoft.com/office/drawing/2014/main" id="{52A43097-B948-FAD6-7EB9-46B4F8482D91}"/>
              </a:ext>
            </a:extLst>
          </p:cNvPr>
          <p:cNvPicPr>
            <a:picLocks noChangeAspect="1"/>
          </p:cNvPicPr>
          <p:nvPr/>
        </p:nvPicPr>
        <p:blipFill>
          <a:blip r:embed="rId5"/>
          <a:stretch>
            <a:fillRect/>
          </a:stretch>
        </p:blipFill>
        <p:spPr>
          <a:xfrm>
            <a:off x="2777224" y="2748164"/>
            <a:ext cx="273050" cy="190500"/>
          </a:xfrm>
          <a:prstGeom prst="rect">
            <a:avLst/>
          </a:prstGeom>
        </p:spPr>
      </p:pic>
      <p:pic>
        <p:nvPicPr>
          <p:cNvPr id="18" name="図 17">
            <a:extLst>
              <a:ext uri="{FF2B5EF4-FFF2-40B4-BE49-F238E27FC236}">
                <a16:creationId xmlns:a16="http://schemas.microsoft.com/office/drawing/2014/main" id="{53155B48-E0A5-F6E4-EB65-6BCABF6E1D40}"/>
              </a:ext>
            </a:extLst>
          </p:cNvPr>
          <p:cNvPicPr>
            <a:picLocks noChangeAspect="1"/>
          </p:cNvPicPr>
          <p:nvPr/>
        </p:nvPicPr>
        <p:blipFill>
          <a:blip r:embed="rId6"/>
          <a:stretch>
            <a:fillRect/>
          </a:stretch>
        </p:blipFill>
        <p:spPr>
          <a:xfrm>
            <a:off x="4639149" y="2741822"/>
            <a:ext cx="1918854" cy="234315"/>
          </a:xfrm>
          <a:prstGeom prst="rect">
            <a:avLst/>
          </a:prstGeom>
        </p:spPr>
      </p:pic>
      <p:pic>
        <p:nvPicPr>
          <p:cNvPr id="19" name="図 18">
            <a:extLst>
              <a:ext uri="{FF2B5EF4-FFF2-40B4-BE49-F238E27FC236}">
                <a16:creationId xmlns:a16="http://schemas.microsoft.com/office/drawing/2014/main" id="{0C74C0D2-D6DC-DC39-1FE2-7AC487427BF7}"/>
              </a:ext>
            </a:extLst>
          </p:cNvPr>
          <p:cNvPicPr>
            <a:picLocks noChangeAspect="1"/>
          </p:cNvPicPr>
          <p:nvPr/>
        </p:nvPicPr>
        <p:blipFill>
          <a:blip r:embed="rId7"/>
          <a:stretch>
            <a:fillRect/>
          </a:stretch>
        </p:blipFill>
        <p:spPr>
          <a:xfrm>
            <a:off x="2033806" y="4085808"/>
            <a:ext cx="1166668" cy="521776"/>
          </a:xfrm>
          <a:prstGeom prst="rect">
            <a:avLst/>
          </a:prstGeom>
        </p:spPr>
      </p:pic>
      <p:pic>
        <p:nvPicPr>
          <p:cNvPr id="22" name="図 21">
            <a:extLst>
              <a:ext uri="{FF2B5EF4-FFF2-40B4-BE49-F238E27FC236}">
                <a16:creationId xmlns:a16="http://schemas.microsoft.com/office/drawing/2014/main" id="{9CEDBB7B-A8B4-9736-7C9E-EAB65C608C56}"/>
              </a:ext>
            </a:extLst>
          </p:cNvPr>
          <p:cNvPicPr>
            <a:picLocks noChangeAspect="1"/>
          </p:cNvPicPr>
          <p:nvPr/>
        </p:nvPicPr>
        <p:blipFill>
          <a:blip r:embed="rId8"/>
          <a:stretch>
            <a:fillRect/>
          </a:stretch>
        </p:blipFill>
        <p:spPr>
          <a:xfrm>
            <a:off x="3491312" y="2947880"/>
            <a:ext cx="4978839" cy="3686029"/>
          </a:xfrm>
          <a:prstGeom prst="rect">
            <a:avLst/>
          </a:prstGeom>
        </p:spPr>
      </p:pic>
      <p:pic>
        <p:nvPicPr>
          <p:cNvPr id="24" name="図 23">
            <a:extLst>
              <a:ext uri="{FF2B5EF4-FFF2-40B4-BE49-F238E27FC236}">
                <a16:creationId xmlns:a16="http://schemas.microsoft.com/office/drawing/2014/main" id="{B3A24648-75A0-64DD-0941-481FD2902FDE}"/>
              </a:ext>
            </a:extLst>
          </p:cNvPr>
          <p:cNvPicPr>
            <a:picLocks noChangeAspect="1"/>
          </p:cNvPicPr>
          <p:nvPr/>
        </p:nvPicPr>
        <p:blipFill>
          <a:blip r:embed="rId9"/>
          <a:stretch>
            <a:fillRect/>
          </a:stretch>
        </p:blipFill>
        <p:spPr>
          <a:xfrm>
            <a:off x="494633" y="4461629"/>
            <a:ext cx="2211858" cy="1972307"/>
          </a:xfrm>
          <a:prstGeom prst="rect">
            <a:avLst/>
          </a:prstGeom>
        </p:spPr>
      </p:pic>
      <p:sp>
        <p:nvSpPr>
          <p:cNvPr id="25" name="テキスト ボックス 24">
            <a:extLst>
              <a:ext uri="{FF2B5EF4-FFF2-40B4-BE49-F238E27FC236}">
                <a16:creationId xmlns:a16="http://schemas.microsoft.com/office/drawing/2014/main" id="{143F5888-8978-75F1-9984-504D7344321A}"/>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6" name="図 25">
            <a:extLst>
              <a:ext uri="{FF2B5EF4-FFF2-40B4-BE49-F238E27FC236}">
                <a16:creationId xmlns:a16="http://schemas.microsoft.com/office/drawing/2014/main" id="{A6C87B8D-75CB-0583-F6CD-C66BB22CD0FF}"/>
              </a:ext>
            </a:extLst>
          </p:cNvPr>
          <p:cNvPicPr>
            <a:picLocks noChangeAspect="1"/>
          </p:cNvPicPr>
          <p:nvPr/>
        </p:nvPicPr>
        <p:blipFill>
          <a:blip r:embed="rId5"/>
          <a:stretch>
            <a:fillRect/>
          </a:stretch>
        </p:blipFill>
        <p:spPr>
          <a:xfrm>
            <a:off x="4713853" y="2385453"/>
            <a:ext cx="273050" cy="190500"/>
          </a:xfrm>
          <a:prstGeom prst="rect">
            <a:avLst/>
          </a:prstGeom>
        </p:spPr>
      </p:pic>
      <p:sp>
        <p:nvSpPr>
          <p:cNvPr id="27" name="スライド番号プレースホルダー 26">
            <a:extLst>
              <a:ext uri="{FF2B5EF4-FFF2-40B4-BE49-F238E27FC236}">
                <a16:creationId xmlns:a16="http://schemas.microsoft.com/office/drawing/2014/main" id="{38133372-481F-D57E-746F-FD8EBDC04BF1}"/>
              </a:ext>
            </a:extLst>
          </p:cNvPr>
          <p:cNvSpPr>
            <a:spLocks noGrp="1"/>
          </p:cNvSpPr>
          <p:nvPr>
            <p:ph type="sldNum" sz="quarter" idx="12"/>
          </p:nvPr>
        </p:nvSpPr>
        <p:spPr/>
        <p:txBody>
          <a:bodyPr/>
          <a:lstStyle/>
          <a:p>
            <a:fld id="{48F63A3B-78C7-47BE-AE5E-E10140E04643}" type="slidenum">
              <a:rPr lang="en-US" smtClean="0"/>
              <a:pPr/>
              <a:t>14</a:t>
            </a:fld>
            <a:r>
              <a:rPr lang="en-US"/>
              <a:t>/25</a:t>
            </a:r>
            <a:endParaRPr lang="en-US" dirty="0"/>
          </a:p>
        </p:txBody>
      </p:sp>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rgbClr val="0070C0"/>
                </a:solidFill>
              </a:rPr>
              <a:t>　座標における降着円盤上のある点　　　　　　から放たれた光がスクリーンに到達する　　座標上の位置　　　　を計算する。</a:t>
            </a:r>
            <a:endParaRPr lang="en-US" altLang="ja-JP" dirty="0">
              <a:solidFill>
                <a:srgbClr val="0070C0"/>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赤と青の球面三角形は後の計算で用いる。</a:t>
            </a:r>
            <a:endParaRPr lang="en-US" altLang="ja-JP" sz="1800" dirty="0"/>
          </a:p>
          <a:p>
            <a:pPr marL="0" indent="0" eaLnBrk="0">
              <a:lnSpc>
                <a:spcPct val="150000"/>
              </a:lnSpc>
              <a:spcBef>
                <a:spcPts val="0"/>
              </a:spcBef>
              <a:buFont typeface="Arial" panose="020B0604020202020204" pitchFamily="34" charset="0"/>
              <a:buNone/>
            </a:pPr>
            <a:r>
              <a:rPr lang="ja-JP" altLang="en-US" sz="1800"/>
              <a:t>　は厳密に衝突係数と一致する。</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3"/>
          <a:stretch>
            <a:fillRect/>
          </a:stretch>
        </p:blipFill>
        <p:spPr>
          <a:xfrm>
            <a:off x="1079779" y="1829392"/>
            <a:ext cx="158302" cy="184686"/>
          </a:xfrm>
          <a:prstGeom prst="rect">
            <a:avLst/>
          </a:prstGeom>
        </p:spPr>
      </p:pic>
      <p:pic>
        <p:nvPicPr>
          <p:cNvPr id="13" name="図 12">
            <a:extLst>
              <a:ext uri="{FF2B5EF4-FFF2-40B4-BE49-F238E27FC236}">
                <a16:creationId xmlns:a16="http://schemas.microsoft.com/office/drawing/2014/main" id="{C5C4C292-92E0-B8DE-574C-4D721C587CCD}"/>
              </a:ext>
            </a:extLst>
          </p:cNvPr>
          <p:cNvPicPr>
            <a:picLocks noChangeAspect="1"/>
          </p:cNvPicPr>
          <p:nvPr/>
        </p:nvPicPr>
        <p:blipFill>
          <a:blip r:embed="rId4"/>
          <a:stretch>
            <a:fillRect/>
          </a:stretch>
        </p:blipFill>
        <p:spPr>
          <a:xfrm>
            <a:off x="4863547" y="1726285"/>
            <a:ext cx="1041400" cy="425450"/>
          </a:xfrm>
          <a:prstGeom prst="rect">
            <a:avLst/>
          </a:prstGeom>
        </p:spPr>
      </p:pic>
      <p:pic>
        <p:nvPicPr>
          <p:cNvPr id="14" name="図 13">
            <a:extLst>
              <a:ext uri="{FF2B5EF4-FFF2-40B4-BE49-F238E27FC236}">
                <a16:creationId xmlns:a16="http://schemas.microsoft.com/office/drawing/2014/main" id="{EDD7F258-625A-C25A-6846-3992A3FE21B9}"/>
              </a:ext>
            </a:extLst>
          </p:cNvPr>
          <p:cNvPicPr>
            <a:picLocks noChangeAspect="1"/>
          </p:cNvPicPr>
          <p:nvPr/>
        </p:nvPicPr>
        <p:blipFill>
          <a:blip r:embed="rId5"/>
          <a:stretch>
            <a:fillRect/>
          </a:stretch>
        </p:blipFill>
        <p:spPr>
          <a:xfrm>
            <a:off x="4848330" y="2224546"/>
            <a:ext cx="641350" cy="234950"/>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6"/>
          <a:stretch>
            <a:fillRect/>
          </a:stretch>
        </p:blipFill>
        <p:spPr>
          <a:xfrm>
            <a:off x="787010" y="3250470"/>
            <a:ext cx="110782" cy="205738"/>
          </a:xfrm>
          <a:prstGeom prst="rect">
            <a:avLst/>
          </a:prstGeom>
        </p:spPr>
      </p:pic>
      <p:pic>
        <p:nvPicPr>
          <p:cNvPr id="12" name="図 11">
            <a:extLst>
              <a:ext uri="{FF2B5EF4-FFF2-40B4-BE49-F238E27FC236}">
                <a16:creationId xmlns:a16="http://schemas.microsoft.com/office/drawing/2014/main" id="{DBD911BC-C793-1503-6563-643E541386B7}"/>
              </a:ext>
            </a:extLst>
          </p:cNvPr>
          <p:cNvPicPr>
            <a:picLocks noChangeAspect="1"/>
          </p:cNvPicPr>
          <p:nvPr/>
        </p:nvPicPr>
        <p:blipFill>
          <a:blip r:embed="rId7"/>
          <a:stretch>
            <a:fillRect/>
          </a:stretch>
        </p:blipFill>
        <p:spPr>
          <a:xfrm>
            <a:off x="2967040" y="2238121"/>
            <a:ext cx="277867" cy="193861"/>
          </a:xfrm>
          <a:prstGeom prst="rect">
            <a:avLst/>
          </a:prstGeom>
        </p:spPr>
      </p:pic>
      <p:pic>
        <p:nvPicPr>
          <p:cNvPr id="21" name="図 20">
            <a:extLst>
              <a:ext uri="{FF2B5EF4-FFF2-40B4-BE49-F238E27FC236}">
                <a16:creationId xmlns:a16="http://schemas.microsoft.com/office/drawing/2014/main" id="{A14383C3-6716-5E06-95A7-7D0F70786D8D}"/>
              </a:ext>
            </a:extLst>
          </p:cNvPr>
          <p:cNvPicPr>
            <a:picLocks noChangeAspect="1"/>
          </p:cNvPicPr>
          <p:nvPr/>
        </p:nvPicPr>
        <p:blipFill>
          <a:blip r:embed="rId8"/>
          <a:stretch>
            <a:fillRect/>
          </a:stretch>
        </p:blipFill>
        <p:spPr>
          <a:xfrm>
            <a:off x="494633" y="4461629"/>
            <a:ext cx="2211858" cy="1972307"/>
          </a:xfrm>
          <a:prstGeom prst="rect">
            <a:avLst/>
          </a:prstGeom>
        </p:spPr>
      </p:pic>
      <p:sp>
        <p:nvSpPr>
          <p:cNvPr id="22" name="テキスト ボックス 21">
            <a:extLst>
              <a:ext uri="{FF2B5EF4-FFF2-40B4-BE49-F238E27FC236}">
                <a16:creationId xmlns:a16="http://schemas.microsoft.com/office/drawing/2014/main" id="{39483333-C386-4C85-E956-F2E83DAE9317}"/>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4" name="図 23">
            <a:extLst>
              <a:ext uri="{FF2B5EF4-FFF2-40B4-BE49-F238E27FC236}">
                <a16:creationId xmlns:a16="http://schemas.microsoft.com/office/drawing/2014/main" id="{7A21C661-797E-EA30-BFD9-6C6D3F911E2A}"/>
              </a:ext>
            </a:extLst>
          </p:cNvPr>
          <p:cNvPicPr>
            <a:picLocks noChangeAspect="1"/>
          </p:cNvPicPr>
          <p:nvPr/>
        </p:nvPicPr>
        <p:blipFill>
          <a:blip r:embed="rId9"/>
          <a:stretch>
            <a:fillRect/>
          </a:stretch>
        </p:blipFill>
        <p:spPr>
          <a:xfrm>
            <a:off x="3244907" y="2760559"/>
            <a:ext cx="5054010" cy="3863401"/>
          </a:xfrm>
          <a:prstGeom prst="rect">
            <a:avLst/>
          </a:prstGeom>
        </p:spPr>
      </p:pic>
      <p:sp>
        <p:nvSpPr>
          <p:cNvPr id="25" name="スライド番号プレースホルダー 24">
            <a:extLst>
              <a:ext uri="{FF2B5EF4-FFF2-40B4-BE49-F238E27FC236}">
                <a16:creationId xmlns:a16="http://schemas.microsoft.com/office/drawing/2014/main" id="{84CD3267-375F-2697-6015-E7ECA3B362EF}"/>
              </a:ext>
            </a:extLst>
          </p:cNvPr>
          <p:cNvSpPr>
            <a:spLocks noGrp="1"/>
          </p:cNvSpPr>
          <p:nvPr>
            <p:ph type="sldNum" sz="quarter" idx="12"/>
          </p:nvPr>
        </p:nvSpPr>
        <p:spPr/>
        <p:txBody>
          <a:bodyPr/>
          <a:lstStyle/>
          <a:p>
            <a:fld id="{48F63A3B-78C7-47BE-AE5E-E10140E04643}" type="slidenum">
              <a:rPr lang="en-US" smtClean="0"/>
              <a:pPr/>
              <a:t>15</a:t>
            </a:fld>
            <a:r>
              <a:rPr lang="en-US"/>
              <a:t>/25</a:t>
            </a:r>
            <a:endParaRPr lang="en-US" dirty="0"/>
          </a:p>
        </p:txBody>
      </p:sp>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光がスクリーンに届くまでに</a:t>
            </a:r>
            <a:r>
              <a:rPr lang="en-US" altLang="ja-JP" sz="1800" dirty="0"/>
              <a:t>BH</a:t>
            </a:r>
            <a:r>
              <a:rPr lang="ja-JP" altLang="en-US" sz="1800"/>
              <a:t>を回る角度　　とおく。</a:t>
            </a:r>
            <a:endParaRPr lang="en-US" altLang="ja-JP" sz="1800" dirty="0">
              <a:solidFill>
                <a:srgbClr val="C00000"/>
              </a:solidFill>
            </a:endParaRPr>
          </a:p>
          <a:p>
            <a:pPr marL="0" indent="0" eaLnBrk="0">
              <a:lnSpc>
                <a:spcPct val="150000"/>
              </a:lnSpc>
              <a:spcBef>
                <a:spcPts val="0"/>
              </a:spcBef>
              <a:buNone/>
            </a:pPr>
            <a:r>
              <a:rPr lang="ja-JP" altLang="en-US" sz="1800"/>
              <a:t>（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04751" y="5256416"/>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3223784" y="1900308"/>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3572538" y="527161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083249" y="5696247"/>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5274835" y="1543154"/>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982513" y="1969134"/>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768346" y="483000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750530" y="362281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2432163" y="5663181"/>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2743603" y="6095467"/>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3470140" y="6095467"/>
            <a:ext cx="102398" cy="190166"/>
          </a:xfrm>
          <a:prstGeom prst="rect">
            <a:avLst/>
          </a:prstGeom>
        </p:spPr>
      </p:pic>
      <p:sp>
        <p:nvSpPr>
          <p:cNvPr id="3" name="スライド番号プレースホルダー 2">
            <a:extLst>
              <a:ext uri="{FF2B5EF4-FFF2-40B4-BE49-F238E27FC236}">
                <a16:creationId xmlns:a16="http://schemas.microsoft.com/office/drawing/2014/main" id="{36206A47-03D9-E30E-CDA8-B8CA4226A1AA}"/>
              </a:ext>
            </a:extLst>
          </p:cNvPr>
          <p:cNvSpPr>
            <a:spLocks noGrp="1"/>
          </p:cNvSpPr>
          <p:nvPr>
            <p:ph type="sldNum" sz="quarter" idx="12"/>
          </p:nvPr>
        </p:nvSpPr>
        <p:spPr/>
        <p:txBody>
          <a:bodyPr/>
          <a:lstStyle/>
          <a:p>
            <a:fld id="{48F63A3B-78C7-47BE-AE5E-E10140E04643}" type="slidenum">
              <a:rPr lang="en-US" smtClean="0"/>
              <a:pPr/>
              <a:t>16</a:t>
            </a:fld>
            <a:r>
              <a:rPr lang="en-US"/>
              <a:t>/25</a:t>
            </a:r>
            <a:endParaRPr lang="en-US" dirty="0"/>
          </a:p>
        </p:txBody>
      </p:sp>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5"/>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6"/>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7"/>
          <a:stretch>
            <a:fillRect/>
          </a:stretch>
        </p:blipFill>
        <p:spPr>
          <a:xfrm>
            <a:off x="1170893" y="5239518"/>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8"/>
          <a:stretch>
            <a:fillRect/>
          </a:stretch>
        </p:blipFill>
        <p:spPr>
          <a:xfrm>
            <a:off x="4033048" y="1416446"/>
            <a:ext cx="3653084" cy="219585"/>
          </a:xfrm>
          <a:prstGeom prst="rect">
            <a:avLst/>
          </a:prstGeom>
        </p:spPr>
      </p:pic>
      <p:sp>
        <p:nvSpPr>
          <p:cNvPr id="5" name="スライド番号プレースホルダー 4">
            <a:extLst>
              <a:ext uri="{FF2B5EF4-FFF2-40B4-BE49-F238E27FC236}">
                <a16:creationId xmlns:a16="http://schemas.microsoft.com/office/drawing/2014/main" id="{43324616-5D38-FBFB-3C6C-A3FBCF0ED767}"/>
              </a:ext>
            </a:extLst>
          </p:cNvPr>
          <p:cNvSpPr>
            <a:spLocks noGrp="1"/>
          </p:cNvSpPr>
          <p:nvPr>
            <p:ph type="sldNum" sz="quarter" idx="12"/>
          </p:nvPr>
        </p:nvSpPr>
        <p:spPr/>
        <p:txBody>
          <a:bodyPr/>
          <a:lstStyle/>
          <a:p>
            <a:fld id="{48F63A3B-78C7-47BE-AE5E-E10140E04643}" type="slidenum">
              <a:rPr lang="en-US" smtClean="0"/>
              <a:pPr/>
              <a:t>17</a:t>
            </a:fld>
            <a:r>
              <a:rPr lang="en-US"/>
              <a:t>/25</a:t>
            </a:r>
            <a:endParaRPr lang="en-US" dirty="0"/>
          </a:p>
        </p:txBody>
      </p:sp>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5087126"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792543" y="34311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6"/>
          <a:stretch>
            <a:fillRect/>
          </a:stretch>
        </p:blipFill>
        <p:spPr>
          <a:xfrm>
            <a:off x="2459315" y="2055518"/>
            <a:ext cx="4225368" cy="733839"/>
          </a:xfrm>
          <a:prstGeom prst="rect">
            <a:avLst/>
          </a:prstGeom>
        </p:spPr>
      </p:pic>
      <p:pic>
        <p:nvPicPr>
          <p:cNvPr id="10" name="図 9">
            <a:extLst>
              <a:ext uri="{FF2B5EF4-FFF2-40B4-BE49-F238E27FC236}">
                <a16:creationId xmlns:a16="http://schemas.microsoft.com/office/drawing/2014/main" id="{05DC108D-4205-9416-1BD6-FD6E1AF55AC5}"/>
              </a:ext>
            </a:extLst>
          </p:cNvPr>
          <p:cNvPicPr>
            <a:picLocks noChangeAspect="1"/>
          </p:cNvPicPr>
          <p:nvPr/>
        </p:nvPicPr>
        <p:blipFill>
          <a:blip r:embed="rId7"/>
          <a:stretch>
            <a:fillRect/>
          </a:stretch>
        </p:blipFill>
        <p:spPr>
          <a:xfrm>
            <a:off x="3056873" y="3630177"/>
            <a:ext cx="175543" cy="210651"/>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8"/>
          <a:stretch>
            <a:fillRect/>
          </a:stretch>
        </p:blipFill>
        <p:spPr>
          <a:xfrm>
            <a:off x="782861" y="1587688"/>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9"/>
          <a:stretch>
            <a:fillRect/>
          </a:stretch>
        </p:blipFill>
        <p:spPr>
          <a:xfrm>
            <a:off x="3144644" y="5103801"/>
            <a:ext cx="1390650" cy="552450"/>
          </a:xfrm>
          <a:prstGeom prst="rect">
            <a:avLst/>
          </a:prstGeom>
        </p:spPr>
      </p:pic>
      <p:sp>
        <p:nvSpPr>
          <p:cNvPr id="5" name="スライド番号プレースホルダー 4">
            <a:extLst>
              <a:ext uri="{FF2B5EF4-FFF2-40B4-BE49-F238E27FC236}">
                <a16:creationId xmlns:a16="http://schemas.microsoft.com/office/drawing/2014/main" id="{07D443E0-E165-9074-2D4D-E5ACDB3D6943}"/>
              </a:ext>
            </a:extLst>
          </p:cNvPr>
          <p:cNvSpPr>
            <a:spLocks noGrp="1"/>
          </p:cNvSpPr>
          <p:nvPr>
            <p:ph type="sldNum" sz="quarter" idx="12"/>
          </p:nvPr>
        </p:nvSpPr>
        <p:spPr/>
        <p:txBody>
          <a:bodyPr/>
          <a:lstStyle/>
          <a:p>
            <a:fld id="{48F63A3B-78C7-47BE-AE5E-E10140E04643}" type="slidenum">
              <a:rPr lang="en-US" smtClean="0"/>
              <a:pPr/>
              <a:t>18</a:t>
            </a:fld>
            <a:r>
              <a:rPr lang="en-US"/>
              <a:t>/25</a:t>
            </a:r>
            <a:endParaRPr lang="en-US" dirty="0"/>
          </a:p>
        </p:txBody>
      </p:sp>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a:t>
            </a:r>
            <a:endParaRPr lang="en-US" altLang="ja-JP" sz="1800" dirty="0"/>
          </a:p>
          <a:p>
            <a:pPr marL="0" indent="0" eaLnBrk="0">
              <a:lnSpc>
                <a:spcPct val="150000"/>
              </a:lnSpc>
              <a:spcBef>
                <a:spcPts val="0"/>
              </a:spcBef>
              <a:buNone/>
            </a:pPr>
            <a:r>
              <a:rPr lang="ja-JP" altLang="en-US" sz="1800"/>
              <a:t>　　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772493" y="1837708"/>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1769535"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2"/>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3"/>
          <a:stretch>
            <a:fillRect/>
          </a:stretch>
        </p:blipFill>
        <p:spPr>
          <a:xfrm>
            <a:off x="5530809" y="543319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4"/>
          <a:stretch>
            <a:fillRect/>
          </a:stretch>
        </p:blipFill>
        <p:spPr>
          <a:xfrm>
            <a:off x="3183333" y="1416295"/>
            <a:ext cx="836907" cy="210650"/>
          </a:xfrm>
          <a:prstGeom prst="rect">
            <a:avLst/>
          </a:prstGeom>
        </p:spPr>
      </p:pic>
      <p:sp>
        <p:nvSpPr>
          <p:cNvPr id="11" name="スライド番号プレースホルダー 10">
            <a:extLst>
              <a:ext uri="{FF2B5EF4-FFF2-40B4-BE49-F238E27FC236}">
                <a16:creationId xmlns:a16="http://schemas.microsoft.com/office/drawing/2014/main" id="{066600F7-E5CD-EC0F-72D3-214FF70284FC}"/>
              </a:ext>
            </a:extLst>
          </p:cNvPr>
          <p:cNvSpPr>
            <a:spLocks noGrp="1"/>
          </p:cNvSpPr>
          <p:nvPr>
            <p:ph type="sldNum" sz="quarter" idx="12"/>
          </p:nvPr>
        </p:nvSpPr>
        <p:spPr/>
        <p:txBody>
          <a:bodyPr/>
          <a:lstStyle/>
          <a:p>
            <a:fld id="{48F63A3B-78C7-47BE-AE5E-E10140E04643}" type="slidenum">
              <a:rPr lang="en-US" smtClean="0"/>
              <a:pPr/>
              <a:t>19</a:t>
            </a:fld>
            <a:r>
              <a:rPr lang="en-US"/>
              <a:t>/25</a:t>
            </a:r>
            <a:endParaRPr lang="en-US" dirty="0"/>
          </a:p>
        </p:txBody>
      </p:sp>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
        <p:nvSpPr>
          <p:cNvPr id="8" name="スライド番号プレースホルダー 7">
            <a:extLst>
              <a:ext uri="{FF2B5EF4-FFF2-40B4-BE49-F238E27FC236}">
                <a16:creationId xmlns:a16="http://schemas.microsoft.com/office/drawing/2014/main" id="{58B9D932-25F3-CB52-DEFB-27DF2793364C}"/>
              </a:ext>
            </a:extLst>
          </p:cNvPr>
          <p:cNvSpPr>
            <a:spLocks noGrp="1"/>
          </p:cNvSpPr>
          <p:nvPr>
            <p:ph type="sldNum" sz="quarter" idx="12"/>
          </p:nvPr>
        </p:nvSpPr>
        <p:spPr/>
        <p:txBody>
          <a:bodyPr/>
          <a:lstStyle/>
          <a:p>
            <a:fld id="{48F63A3B-78C7-47BE-AE5E-E10140E04643}" type="slidenum">
              <a:rPr lang="en-US" smtClean="0"/>
              <a:pPr/>
              <a:t>2</a:t>
            </a:fld>
            <a:r>
              <a:rPr lang="en-US"/>
              <a:t>/25</a:t>
            </a:r>
            <a:endParaRPr lang="en-US" dirty="0"/>
          </a:p>
        </p:txBody>
      </p:sp>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
        <p:nvSpPr>
          <p:cNvPr id="6" name="スライド番号プレースホルダー 5">
            <a:extLst>
              <a:ext uri="{FF2B5EF4-FFF2-40B4-BE49-F238E27FC236}">
                <a16:creationId xmlns:a16="http://schemas.microsoft.com/office/drawing/2014/main" id="{D30E33D6-0616-39A9-1FCB-CBBD6DDDF905}"/>
              </a:ext>
            </a:extLst>
          </p:cNvPr>
          <p:cNvSpPr>
            <a:spLocks noGrp="1"/>
          </p:cNvSpPr>
          <p:nvPr>
            <p:ph type="sldNum" sz="quarter" idx="12"/>
          </p:nvPr>
        </p:nvSpPr>
        <p:spPr/>
        <p:txBody>
          <a:bodyPr/>
          <a:lstStyle/>
          <a:p>
            <a:fld id="{48F63A3B-78C7-47BE-AE5E-E10140E04643}" type="slidenum">
              <a:rPr lang="en-US" smtClean="0"/>
              <a:pPr/>
              <a:t>20</a:t>
            </a:fld>
            <a:r>
              <a:rPr lang="en-US"/>
              <a:t>/25</a:t>
            </a:r>
            <a:endParaRPr lang="en-US" dirty="0"/>
          </a:p>
        </p:txBody>
      </p:sp>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2158088" y="6080966"/>
            <a:ext cx="109362" cy="203099"/>
          </a:xfrm>
          <a:prstGeom prst="rect">
            <a:avLst/>
          </a:prstGeom>
        </p:spPr>
      </p:pic>
      <p:sp>
        <p:nvSpPr>
          <p:cNvPr id="16" name="スライド番号プレースホルダー 15">
            <a:extLst>
              <a:ext uri="{FF2B5EF4-FFF2-40B4-BE49-F238E27FC236}">
                <a16:creationId xmlns:a16="http://schemas.microsoft.com/office/drawing/2014/main" id="{8CC970EF-5D73-4175-388D-89EA0374AD3C}"/>
              </a:ext>
            </a:extLst>
          </p:cNvPr>
          <p:cNvSpPr>
            <a:spLocks noGrp="1"/>
          </p:cNvSpPr>
          <p:nvPr>
            <p:ph type="sldNum" sz="quarter" idx="12"/>
          </p:nvPr>
        </p:nvSpPr>
        <p:spPr/>
        <p:txBody>
          <a:bodyPr/>
          <a:lstStyle/>
          <a:p>
            <a:fld id="{48F63A3B-78C7-47BE-AE5E-E10140E04643}" type="slidenum">
              <a:rPr lang="en-US" smtClean="0"/>
              <a:pPr/>
              <a:t>21</a:t>
            </a:fld>
            <a:r>
              <a:rPr lang="en-US"/>
              <a:t>/25</a:t>
            </a:r>
            <a:endParaRPr lang="en-US" dirty="0"/>
          </a:p>
        </p:txBody>
      </p:sp>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325238"/>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751128"/>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748079"/>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013746"/>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013746"/>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957024" y="1096586"/>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7780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7793192"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2150803" y="6339171"/>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500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3" name="図 2">
            <a:extLst>
              <a:ext uri="{FF2B5EF4-FFF2-40B4-BE49-F238E27FC236}">
                <a16:creationId xmlns:a16="http://schemas.microsoft.com/office/drawing/2014/main" id="{CE1B2E0C-0507-8A35-EC31-3AB492792F6C}"/>
              </a:ext>
            </a:extLst>
          </p:cNvPr>
          <p:cNvPicPr>
            <a:picLocks noChangeAspect="1"/>
          </p:cNvPicPr>
          <p:nvPr/>
        </p:nvPicPr>
        <p:blipFill>
          <a:blip r:embed="rId11"/>
          <a:stretch>
            <a:fillRect/>
          </a:stretch>
        </p:blipFill>
        <p:spPr>
          <a:xfrm>
            <a:off x="2883721" y="3592482"/>
            <a:ext cx="511302" cy="189912"/>
          </a:xfrm>
          <a:prstGeom prst="rect">
            <a:avLst/>
          </a:prstGeom>
        </p:spPr>
      </p:pic>
      <p:pic>
        <p:nvPicPr>
          <p:cNvPr id="6" name="図 5">
            <a:extLst>
              <a:ext uri="{FF2B5EF4-FFF2-40B4-BE49-F238E27FC236}">
                <a16:creationId xmlns:a16="http://schemas.microsoft.com/office/drawing/2014/main" id="{835172EF-1A0E-56DD-A1E8-8CD4BF2BF466}"/>
              </a:ext>
            </a:extLst>
          </p:cNvPr>
          <p:cNvPicPr>
            <a:picLocks noChangeAspect="1"/>
          </p:cNvPicPr>
          <p:nvPr/>
        </p:nvPicPr>
        <p:blipFill>
          <a:blip r:embed="rId12"/>
          <a:stretch>
            <a:fillRect/>
          </a:stretch>
        </p:blipFill>
        <p:spPr>
          <a:xfrm>
            <a:off x="1462125" y="2326715"/>
            <a:ext cx="511302" cy="197433"/>
          </a:xfrm>
          <a:prstGeom prst="rect">
            <a:avLst/>
          </a:prstGeom>
        </p:spPr>
      </p:pic>
      <p:pic>
        <p:nvPicPr>
          <p:cNvPr id="12" name="図 11">
            <a:extLst>
              <a:ext uri="{FF2B5EF4-FFF2-40B4-BE49-F238E27FC236}">
                <a16:creationId xmlns:a16="http://schemas.microsoft.com/office/drawing/2014/main" id="{E2535B3D-CCBC-28EF-1D09-AEB225898C31}"/>
              </a:ext>
            </a:extLst>
          </p:cNvPr>
          <p:cNvPicPr>
            <a:picLocks noChangeAspect="1"/>
          </p:cNvPicPr>
          <p:nvPr/>
        </p:nvPicPr>
        <p:blipFill>
          <a:blip r:embed="rId11"/>
          <a:stretch>
            <a:fillRect/>
          </a:stretch>
        </p:blipFill>
        <p:spPr>
          <a:xfrm>
            <a:off x="2883721" y="6010727"/>
            <a:ext cx="511302" cy="189912"/>
          </a:xfrm>
          <a:prstGeom prst="rect">
            <a:avLst/>
          </a:prstGeom>
        </p:spPr>
      </p:pic>
      <p:pic>
        <p:nvPicPr>
          <p:cNvPr id="13" name="図 12">
            <a:extLst>
              <a:ext uri="{FF2B5EF4-FFF2-40B4-BE49-F238E27FC236}">
                <a16:creationId xmlns:a16="http://schemas.microsoft.com/office/drawing/2014/main" id="{26D56E04-0853-6AFA-F7E9-7652431863DE}"/>
              </a:ext>
            </a:extLst>
          </p:cNvPr>
          <p:cNvPicPr>
            <a:picLocks noChangeAspect="1"/>
          </p:cNvPicPr>
          <p:nvPr/>
        </p:nvPicPr>
        <p:blipFill>
          <a:blip r:embed="rId12"/>
          <a:stretch>
            <a:fillRect/>
          </a:stretch>
        </p:blipFill>
        <p:spPr>
          <a:xfrm>
            <a:off x="1462125" y="4744960"/>
            <a:ext cx="511302" cy="197433"/>
          </a:xfrm>
          <a:prstGeom prst="rect">
            <a:avLst/>
          </a:prstGeom>
        </p:spPr>
      </p:pic>
      <p:pic>
        <p:nvPicPr>
          <p:cNvPr id="14" name="図 13">
            <a:extLst>
              <a:ext uri="{FF2B5EF4-FFF2-40B4-BE49-F238E27FC236}">
                <a16:creationId xmlns:a16="http://schemas.microsoft.com/office/drawing/2014/main" id="{3C076627-BA6E-925B-C253-97E9B5D356D4}"/>
              </a:ext>
            </a:extLst>
          </p:cNvPr>
          <p:cNvPicPr>
            <a:picLocks noChangeAspect="1"/>
          </p:cNvPicPr>
          <p:nvPr/>
        </p:nvPicPr>
        <p:blipFill>
          <a:blip r:embed="rId11"/>
          <a:stretch>
            <a:fillRect/>
          </a:stretch>
        </p:blipFill>
        <p:spPr>
          <a:xfrm>
            <a:off x="6730557" y="6011092"/>
            <a:ext cx="511302" cy="189912"/>
          </a:xfrm>
          <a:prstGeom prst="rect">
            <a:avLst/>
          </a:prstGeom>
        </p:spPr>
      </p:pic>
      <p:pic>
        <p:nvPicPr>
          <p:cNvPr id="15" name="図 14">
            <a:extLst>
              <a:ext uri="{FF2B5EF4-FFF2-40B4-BE49-F238E27FC236}">
                <a16:creationId xmlns:a16="http://schemas.microsoft.com/office/drawing/2014/main" id="{35AFEE55-DCAC-0E7F-AFDF-1CC1BBDB42B4}"/>
              </a:ext>
            </a:extLst>
          </p:cNvPr>
          <p:cNvPicPr>
            <a:picLocks noChangeAspect="1"/>
          </p:cNvPicPr>
          <p:nvPr/>
        </p:nvPicPr>
        <p:blipFill>
          <a:blip r:embed="rId12"/>
          <a:stretch>
            <a:fillRect/>
          </a:stretch>
        </p:blipFill>
        <p:spPr>
          <a:xfrm>
            <a:off x="5308961" y="4745325"/>
            <a:ext cx="511302" cy="197433"/>
          </a:xfrm>
          <a:prstGeom prst="rect">
            <a:avLst/>
          </a:prstGeom>
        </p:spPr>
      </p:pic>
      <p:pic>
        <p:nvPicPr>
          <p:cNvPr id="16" name="図 15">
            <a:extLst>
              <a:ext uri="{FF2B5EF4-FFF2-40B4-BE49-F238E27FC236}">
                <a16:creationId xmlns:a16="http://schemas.microsoft.com/office/drawing/2014/main" id="{4E0BBFCD-1DAF-9B8F-4060-3755B2FA93D0}"/>
              </a:ext>
            </a:extLst>
          </p:cNvPr>
          <p:cNvPicPr>
            <a:picLocks noChangeAspect="1"/>
          </p:cNvPicPr>
          <p:nvPr/>
        </p:nvPicPr>
        <p:blipFill>
          <a:blip r:embed="rId11"/>
          <a:stretch>
            <a:fillRect/>
          </a:stretch>
        </p:blipFill>
        <p:spPr>
          <a:xfrm>
            <a:off x="6759741" y="3580557"/>
            <a:ext cx="511302" cy="189912"/>
          </a:xfrm>
          <a:prstGeom prst="rect">
            <a:avLst/>
          </a:prstGeom>
        </p:spPr>
      </p:pic>
      <p:pic>
        <p:nvPicPr>
          <p:cNvPr id="17" name="図 16">
            <a:extLst>
              <a:ext uri="{FF2B5EF4-FFF2-40B4-BE49-F238E27FC236}">
                <a16:creationId xmlns:a16="http://schemas.microsoft.com/office/drawing/2014/main" id="{2F13794A-004D-B6D2-1605-274EDF4A3786}"/>
              </a:ext>
            </a:extLst>
          </p:cNvPr>
          <p:cNvPicPr>
            <a:picLocks noChangeAspect="1"/>
          </p:cNvPicPr>
          <p:nvPr/>
        </p:nvPicPr>
        <p:blipFill>
          <a:blip r:embed="rId12"/>
          <a:stretch>
            <a:fillRect/>
          </a:stretch>
        </p:blipFill>
        <p:spPr>
          <a:xfrm>
            <a:off x="5338145" y="2314790"/>
            <a:ext cx="511302" cy="197433"/>
          </a:xfrm>
          <a:prstGeom prst="rect">
            <a:avLst/>
          </a:prstGeom>
        </p:spPr>
      </p:pic>
      <p:sp>
        <p:nvSpPr>
          <p:cNvPr id="10" name="スライド番号プレースホルダー 9">
            <a:extLst>
              <a:ext uri="{FF2B5EF4-FFF2-40B4-BE49-F238E27FC236}">
                <a16:creationId xmlns:a16="http://schemas.microsoft.com/office/drawing/2014/main" id="{E557F54E-FB23-8A13-7F3C-32BBC23AC693}"/>
              </a:ext>
            </a:extLst>
          </p:cNvPr>
          <p:cNvSpPr>
            <a:spLocks noGrp="1"/>
          </p:cNvSpPr>
          <p:nvPr>
            <p:ph type="sldNum" sz="quarter" idx="12"/>
          </p:nvPr>
        </p:nvSpPr>
        <p:spPr/>
        <p:txBody>
          <a:bodyPr/>
          <a:lstStyle/>
          <a:p>
            <a:fld id="{48F63A3B-78C7-47BE-AE5E-E10140E04643}" type="slidenum">
              <a:rPr lang="en-US" smtClean="0"/>
              <a:pPr/>
              <a:t>22</a:t>
            </a:fld>
            <a:r>
              <a:rPr lang="en-US"/>
              <a:t>/25</a:t>
            </a:r>
            <a:endParaRPr lang="en-US" dirty="0"/>
          </a:p>
        </p:txBody>
      </p:sp>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CA66183-5287-2DA1-ADC4-BA5450008639}"/>
              </a:ext>
            </a:extLst>
          </p:cNvPr>
          <p:cNvPicPr>
            <a:picLocks noChangeAspect="1"/>
          </p:cNvPicPr>
          <p:nvPr/>
        </p:nvPicPr>
        <p:blipFill>
          <a:blip r:embed="rId3"/>
          <a:stretch>
            <a:fillRect/>
          </a:stretch>
        </p:blipFill>
        <p:spPr>
          <a:xfrm>
            <a:off x="312599" y="1538293"/>
            <a:ext cx="8518800" cy="306972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342900" lvl="1" indent="0" eaLnBrk="0">
              <a:lnSpc>
                <a:spcPct val="150000"/>
              </a:lnSpc>
              <a:spcBef>
                <a:spcPts val="0"/>
              </a:spcBef>
              <a:buNone/>
            </a:pPr>
            <a:r>
              <a:rPr lang="ja-JP" altLang="en-US"/>
              <a:t>・天体の後ろに位置する円盤はよく曲がって見えている。</a:t>
            </a:r>
            <a:endParaRPr lang="en-US" altLang="ja-JP" dirty="0"/>
          </a:p>
          <a:p>
            <a:pPr marL="342900" lvl="1" indent="0" eaLnBrk="0">
              <a:lnSpc>
                <a:spcPct val="150000"/>
              </a:lnSpc>
              <a:spcBef>
                <a:spcPts val="0"/>
              </a:spcBef>
              <a:buNone/>
            </a:pPr>
            <a:r>
              <a:rPr lang="ja-JP" altLang="en-US"/>
              <a:t>・平坦時空では見えない「円盤の裏側」から放たれた光が見えている。</a:t>
            </a:r>
            <a:endParaRPr lang="en-US" altLang="ja-JP" dirty="0"/>
          </a:p>
        </p:txBody>
      </p:sp>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3066066"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6200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endParaRPr lang="en-US" altLang="ja-JP" sz="1400" dirty="0"/>
          </a:p>
        </p:txBody>
      </p:sp>
      <p:pic>
        <p:nvPicPr>
          <p:cNvPr id="5" name="図 4">
            <a:extLst>
              <a:ext uri="{FF2B5EF4-FFF2-40B4-BE49-F238E27FC236}">
                <a16:creationId xmlns:a16="http://schemas.microsoft.com/office/drawing/2014/main" id="{1C5A5564-B3B4-D59E-CFD7-1500606C3879}"/>
              </a:ext>
            </a:extLst>
          </p:cNvPr>
          <p:cNvPicPr>
            <a:picLocks noChangeAspect="1"/>
          </p:cNvPicPr>
          <p:nvPr/>
        </p:nvPicPr>
        <p:blipFill>
          <a:blip r:embed="rId4"/>
          <a:stretch>
            <a:fillRect/>
          </a:stretch>
        </p:blipFill>
        <p:spPr>
          <a:xfrm>
            <a:off x="2554764" y="4585232"/>
            <a:ext cx="511302" cy="189912"/>
          </a:xfrm>
          <a:prstGeom prst="rect">
            <a:avLst/>
          </a:prstGeom>
        </p:spPr>
      </p:pic>
      <p:pic>
        <p:nvPicPr>
          <p:cNvPr id="6" name="図 5">
            <a:extLst>
              <a:ext uri="{FF2B5EF4-FFF2-40B4-BE49-F238E27FC236}">
                <a16:creationId xmlns:a16="http://schemas.microsoft.com/office/drawing/2014/main" id="{24588D80-D5C2-6A54-E869-F6B13B7EFA9C}"/>
              </a:ext>
            </a:extLst>
          </p:cNvPr>
          <p:cNvPicPr>
            <a:picLocks noChangeAspect="1"/>
          </p:cNvPicPr>
          <p:nvPr/>
        </p:nvPicPr>
        <p:blipFill>
          <a:blip r:embed="rId5"/>
          <a:stretch>
            <a:fillRect/>
          </a:stretch>
        </p:blipFill>
        <p:spPr>
          <a:xfrm>
            <a:off x="599775" y="2915216"/>
            <a:ext cx="511302" cy="197433"/>
          </a:xfrm>
          <a:prstGeom prst="rect">
            <a:avLst/>
          </a:prstGeom>
        </p:spPr>
      </p:pic>
      <p:pic>
        <p:nvPicPr>
          <p:cNvPr id="9" name="図 8">
            <a:extLst>
              <a:ext uri="{FF2B5EF4-FFF2-40B4-BE49-F238E27FC236}">
                <a16:creationId xmlns:a16="http://schemas.microsoft.com/office/drawing/2014/main" id="{F03D00BF-7AC7-20BA-E606-9CB107ABAA46}"/>
              </a:ext>
            </a:extLst>
          </p:cNvPr>
          <p:cNvPicPr>
            <a:picLocks noChangeAspect="1"/>
          </p:cNvPicPr>
          <p:nvPr/>
        </p:nvPicPr>
        <p:blipFill>
          <a:blip r:embed="rId4"/>
          <a:stretch>
            <a:fillRect/>
          </a:stretch>
        </p:blipFill>
        <p:spPr>
          <a:xfrm>
            <a:off x="6371160" y="4628078"/>
            <a:ext cx="511302" cy="189912"/>
          </a:xfrm>
          <a:prstGeom prst="rect">
            <a:avLst/>
          </a:prstGeom>
        </p:spPr>
      </p:pic>
      <p:pic>
        <p:nvPicPr>
          <p:cNvPr id="12" name="図 11">
            <a:extLst>
              <a:ext uri="{FF2B5EF4-FFF2-40B4-BE49-F238E27FC236}">
                <a16:creationId xmlns:a16="http://schemas.microsoft.com/office/drawing/2014/main" id="{CBADA6DE-3BF1-E1D0-AF85-C192EA38CF09}"/>
              </a:ext>
            </a:extLst>
          </p:cNvPr>
          <p:cNvPicPr>
            <a:picLocks noChangeAspect="1"/>
          </p:cNvPicPr>
          <p:nvPr/>
        </p:nvPicPr>
        <p:blipFill>
          <a:blip r:embed="rId5"/>
          <a:stretch>
            <a:fillRect/>
          </a:stretch>
        </p:blipFill>
        <p:spPr>
          <a:xfrm>
            <a:off x="4547285" y="2926317"/>
            <a:ext cx="511302" cy="197433"/>
          </a:xfrm>
          <a:prstGeom prst="rect">
            <a:avLst/>
          </a:prstGeom>
        </p:spPr>
      </p:pic>
      <p:sp>
        <p:nvSpPr>
          <p:cNvPr id="16" name="スライド番号プレースホルダー 15">
            <a:extLst>
              <a:ext uri="{FF2B5EF4-FFF2-40B4-BE49-F238E27FC236}">
                <a16:creationId xmlns:a16="http://schemas.microsoft.com/office/drawing/2014/main" id="{35D03E66-C916-0F2E-0459-038FE1C75014}"/>
              </a:ext>
            </a:extLst>
          </p:cNvPr>
          <p:cNvSpPr>
            <a:spLocks noGrp="1"/>
          </p:cNvSpPr>
          <p:nvPr>
            <p:ph type="sldNum" sz="quarter" idx="12"/>
          </p:nvPr>
        </p:nvSpPr>
        <p:spPr/>
        <p:txBody>
          <a:bodyPr/>
          <a:lstStyle/>
          <a:p>
            <a:fld id="{48F63A3B-78C7-47BE-AE5E-E10140E04643}" type="slidenum">
              <a:rPr lang="en-US" smtClean="0"/>
              <a:pPr/>
              <a:t>23</a:t>
            </a:fld>
            <a:r>
              <a:rPr lang="en-US"/>
              <a:t>/25</a:t>
            </a:r>
            <a:endParaRPr lang="en-US" dirty="0"/>
          </a:p>
        </p:txBody>
      </p:sp>
    </p:spTree>
    <p:extLst>
      <p:ext uri="{BB962C8B-B14F-4D97-AF65-F5344CB8AC3E}">
        <p14:creationId xmlns:p14="http://schemas.microsoft.com/office/powerpoint/2010/main" val="12010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18734"/>
            <a:ext cx="7886700" cy="487271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微分方程式を幾何的な考察や積分計算と組み合わせることで、ある光源点から放たれた光がスクリーンに写る位置を計算した。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5" name="スライド番号プレースホルダー 4">
            <a:extLst>
              <a:ext uri="{FF2B5EF4-FFF2-40B4-BE49-F238E27FC236}">
                <a16:creationId xmlns:a16="http://schemas.microsoft.com/office/drawing/2014/main" id="{62379ABE-583A-D645-B873-3552AAAC231D}"/>
              </a:ext>
            </a:extLst>
          </p:cNvPr>
          <p:cNvSpPr>
            <a:spLocks noGrp="1"/>
          </p:cNvSpPr>
          <p:nvPr>
            <p:ph type="sldNum" sz="quarter" idx="12"/>
          </p:nvPr>
        </p:nvSpPr>
        <p:spPr/>
        <p:txBody>
          <a:bodyPr/>
          <a:lstStyle/>
          <a:p>
            <a:fld id="{48F63A3B-78C7-47BE-AE5E-E10140E04643}" type="slidenum">
              <a:rPr lang="en-US" smtClean="0"/>
              <a:pPr/>
              <a:t>24</a:t>
            </a:fld>
            <a:r>
              <a:rPr lang="en-US"/>
              <a:t>/25</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493497" y="1290113"/>
            <a:ext cx="8157004"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5" name="スライド番号プレースホルダー 4">
            <a:extLst>
              <a:ext uri="{FF2B5EF4-FFF2-40B4-BE49-F238E27FC236}">
                <a16:creationId xmlns:a16="http://schemas.microsoft.com/office/drawing/2014/main" id="{D3AEFFDC-3D44-1B24-DB08-2C68B4A23F2D}"/>
              </a:ext>
            </a:extLst>
          </p:cNvPr>
          <p:cNvSpPr>
            <a:spLocks noGrp="1"/>
          </p:cNvSpPr>
          <p:nvPr>
            <p:ph type="sldNum" sz="quarter" idx="12"/>
          </p:nvPr>
        </p:nvSpPr>
        <p:spPr/>
        <p:txBody>
          <a:bodyPr/>
          <a:lstStyle/>
          <a:p>
            <a:fld id="{48F63A3B-78C7-47BE-AE5E-E10140E04643}" type="slidenum">
              <a:rPr lang="en-US" smtClean="0"/>
              <a:pPr/>
              <a:t>25</a:t>
            </a:fld>
            <a:r>
              <a:rPr lang="en-US"/>
              <a:t>/25</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論文の結果を応用した計算</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878515"/>
            <a:ext cx="7886700" cy="635138"/>
          </a:xfrm>
        </p:spPr>
        <p:txBody>
          <a:bodyPr>
            <a:normAutofit/>
          </a:bodyPr>
          <a:lstStyle/>
          <a:p>
            <a:pPr marL="0" indent="0" eaLnBrk="0">
              <a:lnSpc>
                <a:spcPct val="150000"/>
              </a:lnSpc>
              <a:spcBef>
                <a:spcPts val="0"/>
              </a:spcBef>
              <a:buNone/>
            </a:pPr>
            <a:r>
              <a:rPr lang="ja-JP" altLang="en-US" sz="1800"/>
              <a:t>近点移動する天体がどのように観測されるか、を可視化してみました。</a:t>
            </a:r>
            <a:endParaRPr lang="en-US" altLang="ja-JP" sz="1800"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641267" y="1259310"/>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414487" y="1259310"/>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5207221" y="4137375"/>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a:p>
            <a:pPr marL="0" indent="0" eaLnBrk="0">
              <a:lnSpc>
                <a:spcPct val="150000"/>
              </a:lnSpc>
              <a:spcBef>
                <a:spcPts val="0"/>
              </a:spcBef>
              <a:buFont typeface="Arial" panose="020B0604020202020204" pitchFamily="34" charset="0"/>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1307894" y="4137375"/>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p>
          <a:p>
            <a:pPr marL="0" indent="0" eaLnBrk="0">
              <a:lnSpc>
                <a:spcPct val="150000"/>
              </a:lnSpc>
              <a:spcBef>
                <a:spcPts val="0"/>
              </a:spcBef>
              <a:buFont typeface="Arial" panose="020B0604020202020204" pitchFamily="34" charset="0"/>
              <a:buNone/>
            </a:pPr>
            <a:r>
              <a:rPr lang="ja-JP" altLang="en-US" sz="1400"/>
              <a:t>・　　　　　方向から見た動画</a:t>
            </a:r>
            <a:endParaRPr lang="en-US" altLang="ja-JP" sz="1400" dirty="0"/>
          </a:p>
        </p:txBody>
      </p:sp>
      <p:pic>
        <p:nvPicPr>
          <p:cNvPr id="5" name="図 4">
            <a:extLst>
              <a:ext uri="{FF2B5EF4-FFF2-40B4-BE49-F238E27FC236}">
                <a16:creationId xmlns:a16="http://schemas.microsoft.com/office/drawing/2014/main" id="{F2AACF6E-66FA-D012-21F9-A759F963C8CE}"/>
              </a:ext>
            </a:extLst>
          </p:cNvPr>
          <p:cNvPicPr>
            <a:picLocks noChangeAspect="1"/>
          </p:cNvPicPr>
          <p:nvPr/>
        </p:nvPicPr>
        <p:blipFill>
          <a:blip r:embed="rId5"/>
          <a:stretch>
            <a:fillRect/>
          </a:stretch>
        </p:blipFill>
        <p:spPr>
          <a:xfrm>
            <a:off x="1621650" y="4574203"/>
            <a:ext cx="784577" cy="192703"/>
          </a:xfrm>
          <a:prstGeom prst="rect">
            <a:avLst/>
          </a:prstGeom>
        </p:spPr>
      </p:pic>
      <p:pic>
        <p:nvPicPr>
          <p:cNvPr id="8" name="図 7">
            <a:extLst>
              <a:ext uri="{FF2B5EF4-FFF2-40B4-BE49-F238E27FC236}">
                <a16:creationId xmlns:a16="http://schemas.microsoft.com/office/drawing/2014/main" id="{C3C4574D-6C1A-4905-9684-522833CDA91D}"/>
              </a:ext>
            </a:extLst>
          </p:cNvPr>
          <p:cNvPicPr>
            <a:picLocks noChangeAspect="1"/>
          </p:cNvPicPr>
          <p:nvPr/>
        </p:nvPicPr>
        <p:blipFill>
          <a:blip r:embed="rId6"/>
          <a:stretch>
            <a:fillRect/>
          </a:stretch>
        </p:blipFill>
        <p:spPr>
          <a:xfrm>
            <a:off x="6080564" y="4583931"/>
            <a:ext cx="615950" cy="177800"/>
          </a:xfrm>
          <a:prstGeom prst="rect">
            <a:avLst/>
          </a:prstGeom>
        </p:spPr>
      </p:pic>
      <p:sp>
        <p:nvSpPr>
          <p:cNvPr id="9" name="テキスト ボックス 8">
            <a:extLst>
              <a:ext uri="{FF2B5EF4-FFF2-40B4-BE49-F238E27FC236}">
                <a16:creationId xmlns:a16="http://schemas.microsoft.com/office/drawing/2014/main" id="{2ACA6321-142F-A217-319F-96E3052F428A}"/>
              </a:ext>
            </a:extLst>
          </p:cNvPr>
          <p:cNvSpPr txBox="1"/>
          <p:nvPr/>
        </p:nvSpPr>
        <p:spPr>
          <a:xfrm>
            <a:off x="641267" y="5690196"/>
            <a:ext cx="7874084" cy="769441"/>
          </a:xfrm>
          <a:prstGeom prst="rect">
            <a:avLst/>
          </a:prstGeom>
          <a:noFill/>
        </p:spPr>
        <p:txBody>
          <a:bodyPr wrap="square" rtlCol="0">
            <a:spAutoFit/>
          </a:bodyPr>
          <a:lstStyle/>
          <a:p>
            <a:r>
              <a:rPr kumimoji="1" lang="ja-JP" altLang="en-US" sz="16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近点移動：</a:t>
            </a:r>
            <a:endParaRPr kumimoji="1" lang="en-US" altLang="ja-JP" sz="1600" dirty="0">
              <a:solidFill>
                <a:schemeClr val="tx1">
                  <a:lumMod val="95000"/>
                  <a:lumOff val="5000"/>
                </a:schemeClr>
              </a:solidFill>
              <a:latin typeface="Hiragino Kaku Gothic Std W8" panose="020B0800000000000000" pitchFamily="34" charset="-128"/>
              <a:ea typeface="Hiragino Kaku Gothic Std W8" panose="020B0800000000000000" pitchFamily="34" charset="-128"/>
            </a:endParaRPr>
          </a:p>
          <a:p>
            <a:pPr lvl="1"/>
            <a:r>
              <a:rPr kumimoji="1" lang="ja-JP" altLang="en-US" sz="14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天体の軌道は正確には楕円軌道ではなく、「近点移動」と呼ばれる楕円の軸が回転するような運動をしている。</a:t>
            </a:r>
          </a:p>
        </p:txBody>
      </p:sp>
      <p:cxnSp>
        <p:nvCxnSpPr>
          <p:cNvPr id="14" name="直線コネクタ 13">
            <a:extLst>
              <a:ext uri="{FF2B5EF4-FFF2-40B4-BE49-F238E27FC236}">
                <a16:creationId xmlns:a16="http://schemas.microsoft.com/office/drawing/2014/main" id="{2C4B3536-B525-77B6-48D8-E545ADC3F233}"/>
              </a:ext>
            </a:extLst>
          </p:cNvPr>
          <p:cNvCxnSpPr>
            <a:cxnSpLocks/>
          </p:cNvCxnSpPr>
          <p:nvPr/>
        </p:nvCxnSpPr>
        <p:spPr>
          <a:xfrm>
            <a:off x="-180473" y="5602169"/>
            <a:ext cx="9539537" cy="0"/>
          </a:xfrm>
          <a:prstGeom prst="line">
            <a:avLst/>
          </a:prstGeom>
        </p:spPr>
        <p:style>
          <a:lnRef idx="1">
            <a:schemeClr val="dk1"/>
          </a:lnRef>
          <a:fillRef idx="0">
            <a:schemeClr val="dk1"/>
          </a:fillRef>
          <a:effectRef idx="0">
            <a:schemeClr val="dk1"/>
          </a:effectRef>
          <a:fontRef idx="minor">
            <a:schemeClr val="tx1"/>
          </a:fontRef>
        </p:style>
      </p:cxnSp>
      <p:pic>
        <p:nvPicPr>
          <p:cNvPr id="16" name="図 15">
            <a:extLst>
              <a:ext uri="{FF2B5EF4-FFF2-40B4-BE49-F238E27FC236}">
                <a16:creationId xmlns:a16="http://schemas.microsoft.com/office/drawing/2014/main" id="{AE647AA0-9C72-12C4-3999-C536891484AC}"/>
              </a:ext>
            </a:extLst>
          </p:cNvPr>
          <p:cNvPicPr>
            <a:picLocks noChangeAspect="1"/>
          </p:cNvPicPr>
          <p:nvPr/>
        </p:nvPicPr>
        <p:blipFill>
          <a:blip r:embed="rId7"/>
          <a:stretch>
            <a:fillRect/>
          </a:stretch>
        </p:blipFill>
        <p:spPr>
          <a:xfrm>
            <a:off x="2488855" y="3957098"/>
            <a:ext cx="511302" cy="189912"/>
          </a:xfrm>
          <a:prstGeom prst="rect">
            <a:avLst/>
          </a:prstGeom>
        </p:spPr>
      </p:pic>
      <p:pic>
        <p:nvPicPr>
          <p:cNvPr id="17" name="図 16">
            <a:extLst>
              <a:ext uri="{FF2B5EF4-FFF2-40B4-BE49-F238E27FC236}">
                <a16:creationId xmlns:a16="http://schemas.microsoft.com/office/drawing/2014/main" id="{78A99138-46D4-C780-39AC-3142F855CC42}"/>
              </a:ext>
            </a:extLst>
          </p:cNvPr>
          <p:cNvPicPr>
            <a:picLocks noChangeAspect="1"/>
          </p:cNvPicPr>
          <p:nvPr/>
        </p:nvPicPr>
        <p:blipFill>
          <a:blip r:embed="rId8"/>
          <a:stretch>
            <a:fillRect/>
          </a:stretch>
        </p:blipFill>
        <p:spPr>
          <a:xfrm>
            <a:off x="851641" y="2480564"/>
            <a:ext cx="511302" cy="197433"/>
          </a:xfrm>
          <a:prstGeom prst="rect">
            <a:avLst/>
          </a:prstGeom>
        </p:spPr>
      </p:pic>
      <p:pic>
        <p:nvPicPr>
          <p:cNvPr id="18" name="図 17">
            <a:extLst>
              <a:ext uri="{FF2B5EF4-FFF2-40B4-BE49-F238E27FC236}">
                <a16:creationId xmlns:a16="http://schemas.microsoft.com/office/drawing/2014/main" id="{F9BB6412-1660-539D-C893-E33F2E83A20A}"/>
              </a:ext>
            </a:extLst>
          </p:cNvPr>
          <p:cNvPicPr>
            <a:picLocks noChangeAspect="1"/>
          </p:cNvPicPr>
          <p:nvPr/>
        </p:nvPicPr>
        <p:blipFill>
          <a:blip r:embed="rId7"/>
          <a:stretch>
            <a:fillRect/>
          </a:stretch>
        </p:blipFill>
        <p:spPr>
          <a:xfrm>
            <a:off x="6262075" y="3954393"/>
            <a:ext cx="511302" cy="189912"/>
          </a:xfrm>
          <a:prstGeom prst="rect">
            <a:avLst/>
          </a:prstGeom>
        </p:spPr>
      </p:pic>
      <p:pic>
        <p:nvPicPr>
          <p:cNvPr id="19" name="図 18">
            <a:extLst>
              <a:ext uri="{FF2B5EF4-FFF2-40B4-BE49-F238E27FC236}">
                <a16:creationId xmlns:a16="http://schemas.microsoft.com/office/drawing/2014/main" id="{DCA42C75-7AB2-FF01-393B-A454C77248FF}"/>
              </a:ext>
            </a:extLst>
          </p:cNvPr>
          <p:cNvPicPr>
            <a:picLocks noChangeAspect="1"/>
          </p:cNvPicPr>
          <p:nvPr/>
        </p:nvPicPr>
        <p:blipFill>
          <a:blip r:embed="rId8"/>
          <a:stretch>
            <a:fillRect/>
          </a:stretch>
        </p:blipFill>
        <p:spPr>
          <a:xfrm>
            <a:off x="4624861" y="2477859"/>
            <a:ext cx="511302" cy="197433"/>
          </a:xfrm>
          <a:prstGeom prst="rect">
            <a:avLst/>
          </a:prstGeom>
        </p:spPr>
      </p:pic>
      <p:sp>
        <p:nvSpPr>
          <p:cNvPr id="10" name="スライド番号プレースホルダー 9">
            <a:extLst>
              <a:ext uri="{FF2B5EF4-FFF2-40B4-BE49-F238E27FC236}">
                <a16:creationId xmlns:a16="http://schemas.microsoft.com/office/drawing/2014/main" id="{14A28726-6C56-1510-6A66-8764D341054D}"/>
              </a:ext>
            </a:extLst>
          </p:cNvPr>
          <p:cNvSpPr>
            <a:spLocks noGrp="1"/>
          </p:cNvSpPr>
          <p:nvPr>
            <p:ph type="sldNum" sz="quarter" idx="12"/>
          </p:nvPr>
        </p:nvSpPr>
        <p:spPr/>
        <p:txBody>
          <a:bodyPr/>
          <a:lstStyle/>
          <a:p>
            <a:fld id="{48F63A3B-78C7-47BE-AE5E-E10140E04643}" type="slidenum">
              <a:rPr lang="en-US" smtClean="0"/>
              <a:pPr/>
              <a:t>26</a:t>
            </a:fld>
            <a:r>
              <a:rPr lang="en-US"/>
              <a:t>/25</a:t>
            </a:r>
            <a:endParaRPr lang="en-US" dirty="0"/>
          </a:p>
        </p:txBody>
      </p:sp>
    </p:spTree>
    <p:extLst>
      <p:ext uri="{BB962C8B-B14F-4D97-AF65-F5344CB8AC3E}">
        <p14:creationId xmlns:p14="http://schemas.microsoft.com/office/powerpoint/2010/main" val="958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b</a:t>
            </a:r>
            <a:r>
              <a:rPr kumimoji="1" lang="ja-JP" altLang="en-US">
                <a:latin typeface="Hiragino Kaku Gothic Std W8" panose="020B0800000000000000" pitchFamily="34" charset="-128"/>
                <a:ea typeface="Hiragino Kaku Gothic Std W8" panose="020B0800000000000000" pitchFamily="34" charset="-128"/>
              </a:rPr>
              <a:t>が無限遠で衝突係数と一致する理由</a:t>
            </a:r>
          </a:p>
        </p:txBody>
      </p:sp>
      <p:pic>
        <p:nvPicPr>
          <p:cNvPr id="30" name="図 29">
            <a:extLst>
              <a:ext uri="{FF2B5EF4-FFF2-40B4-BE49-F238E27FC236}">
                <a16:creationId xmlns:a16="http://schemas.microsoft.com/office/drawing/2014/main" id="{DB4BB299-4C39-17F5-2BD4-152B97001EEE}"/>
              </a:ext>
            </a:extLst>
          </p:cNvPr>
          <p:cNvPicPr>
            <a:picLocks noChangeAspect="1"/>
          </p:cNvPicPr>
          <p:nvPr/>
        </p:nvPicPr>
        <p:blipFill>
          <a:blip r:embed="rId3"/>
          <a:stretch>
            <a:fillRect/>
          </a:stretch>
        </p:blipFill>
        <p:spPr>
          <a:xfrm>
            <a:off x="4202087" y="2329020"/>
            <a:ext cx="3717846" cy="1996621"/>
          </a:xfrm>
          <a:prstGeom prst="rect">
            <a:avLst/>
          </a:prstGeom>
        </p:spPr>
      </p:pic>
      <p:sp>
        <p:nvSpPr>
          <p:cNvPr id="31" name="コンテンツ プレースホルダー 2">
            <a:extLst>
              <a:ext uri="{FF2B5EF4-FFF2-40B4-BE49-F238E27FC236}">
                <a16:creationId xmlns:a16="http://schemas.microsoft.com/office/drawing/2014/main" id="{AB5D205A-85A5-BA57-72B2-D5951D2E3FD6}"/>
              </a:ext>
            </a:extLst>
          </p:cNvPr>
          <p:cNvSpPr>
            <a:spLocks noGrp="1"/>
          </p:cNvSpPr>
          <p:nvPr>
            <p:ph idx="1"/>
          </p:nvPr>
        </p:nvSpPr>
        <p:spPr>
          <a:xfrm>
            <a:off x="1605199" y="2183763"/>
            <a:ext cx="1759529" cy="566364"/>
          </a:xfrm>
        </p:spPr>
        <p:txBody>
          <a:bodyPr>
            <a:normAutofit/>
          </a:bodyPr>
          <a:lstStyle/>
          <a:p>
            <a:pPr marL="0" indent="0">
              <a:lnSpc>
                <a:spcPct val="150000"/>
              </a:lnSpc>
              <a:spcBef>
                <a:spcPts val="0"/>
              </a:spcBef>
              <a:buNone/>
            </a:pPr>
            <a:r>
              <a:rPr lang="ja-JP" altLang="en-US" sz="1800"/>
              <a:t>微分方程式は</a:t>
            </a:r>
            <a:endParaRPr lang="en-US" altLang="ja-JP" sz="1800" dirty="0"/>
          </a:p>
        </p:txBody>
      </p:sp>
      <p:pic>
        <p:nvPicPr>
          <p:cNvPr id="32" name="図 31">
            <a:extLst>
              <a:ext uri="{FF2B5EF4-FFF2-40B4-BE49-F238E27FC236}">
                <a16:creationId xmlns:a16="http://schemas.microsoft.com/office/drawing/2014/main" id="{6C66709A-FC28-A0B2-88D7-A75A1990012A}"/>
              </a:ext>
            </a:extLst>
          </p:cNvPr>
          <p:cNvPicPr>
            <a:picLocks noChangeAspect="1"/>
          </p:cNvPicPr>
          <p:nvPr/>
        </p:nvPicPr>
        <p:blipFill>
          <a:blip r:embed="rId4"/>
          <a:stretch>
            <a:fillRect/>
          </a:stretch>
        </p:blipFill>
        <p:spPr>
          <a:xfrm>
            <a:off x="2039159" y="1583409"/>
            <a:ext cx="719466" cy="252579"/>
          </a:xfrm>
          <a:prstGeom prst="rect">
            <a:avLst/>
          </a:prstGeom>
        </p:spPr>
      </p:pic>
      <p:pic>
        <p:nvPicPr>
          <p:cNvPr id="33" name="図 32">
            <a:extLst>
              <a:ext uri="{FF2B5EF4-FFF2-40B4-BE49-F238E27FC236}">
                <a16:creationId xmlns:a16="http://schemas.microsoft.com/office/drawing/2014/main" id="{965FC41F-73E9-8740-AE60-0C4FD2889726}"/>
              </a:ext>
            </a:extLst>
          </p:cNvPr>
          <p:cNvPicPr>
            <a:picLocks noChangeAspect="1"/>
          </p:cNvPicPr>
          <p:nvPr/>
        </p:nvPicPr>
        <p:blipFill>
          <a:blip r:embed="rId5"/>
          <a:stretch>
            <a:fillRect/>
          </a:stretch>
        </p:blipFill>
        <p:spPr>
          <a:xfrm>
            <a:off x="2039158" y="1883698"/>
            <a:ext cx="719466" cy="255294"/>
          </a:xfrm>
          <a:prstGeom prst="rect">
            <a:avLst/>
          </a:prstGeom>
        </p:spPr>
      </p:pic>
      <p:pic>
        <p:nvPicPr>
          <p:cNvPr id="36" name="図 35">
            <a:extLst>
              <a:ext uri="{FF2B5EF4-FFF2-40B4-BE49-F238E27FC236}">
                <a16:creationId xmlns:a16="http://schemas.microsoft.com/office/drawing/2014/main" id="{CBBDFB09-FE8B-15E7-1CDC-AC016E296A7A}"/>
              </a:ext>
            </a:extLst>
          </p:cNvPr>
          <p:cNvPicPr>
            <a:picLocks noChangeAspect="1"/>
          </p:cNvPicPr>
          <p:nvPr/>
        </p:nvPicPr>
        <p:blipFill>
          <a:blip r:embed="rId6"/>
          <a:stretch>
            <a:fillRect/>
          </a:stretch>
        </p:blipFill>
        <p:spPr>
          <a:xfrm>
            <a:off x="2039158" y="2794898"/>
            <a:ext cx="1324001" cy="1996622"/>
          </a:xfrm>
          <a:prstGeom prst="rect">
            <a:avLst/>
          </a:prstGeom>
        </p:spPr>
      </p:pic>
      <p:sp>
        <p:nvSpPr>
          <p:cNvPr id="37" name="スライド番号プレースホルダー 36">
            <a:extLst>
              <a:ext uri="{FF2B5EF4-FFF2-40B4-BE49-F238E27FC236}">
                <a16:creationId xmlns:a16="http://schemas.microsoft.com/office/drawing/2014/main" id="{713A354D-CDC5-8179-F662-103945DB8A8A}"/>
              </a:ext>
            </a:extLst>
          </p:cNvPr>
          <p:cNvSpPr>
            <a:spLocks noGrp="1"/>
          </p:cNvSpPr>
          <p:nvPr>
            <p:ph type="sldNum" sz="quarter" idx="12"/>
          </p:nvPr>
        </p:nvSpPr>
        <p:spPr/>
        <p:txBody>
          <a:bodyPr/>
          <a:lstStyle/>
          <a:p>
            <a:fld id="{48F63A3B-78C7-47BE-AE5E-E10140E04643}" type="slidenum">
              <a:rPr lang="en-US" smtClean="0"/>
              <a:pPr/>
              <a:t>28</a:t>
            </a:fld>
            <a:r>
              <a:rPr lang="en-US"/>
              <a:t>/25</a:t>
            </a:r>
            <a:endParaRPr lang="en-US" dirty="0"/>
          </a:p>
        </p:txBody>
      </p:sp>
    </p:spTree>
    <p:extLst>
      <p:ext uri="{BB962C8B-B14F-4D97-AF65-F5344CB8AC3E}">
        <p14:creationId xmlns:p14="http://schemas.microsoft.com/office/powerpoint/2010/main" val="2238585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
        <p:nvSpPr>
          <p:cNvPr id="9" name="スライド番号プレースホルダー 8">
            <a:extLst>
              <a:ext uri="{FF2B5EF4-FFF2-40B4-BE49-F238E27FC236}">
                <a16:creationId xmlns:a16="http://schemas.microsoft.com/office/drawing/2014/main" id="{907B1C4B-D661-390B-40E2-2E6D7B22DA4E}"/>
              </a:ext>
            </a:extLst>
          </p:cNvPr>
          <p:cNvSpPr>
            <a:spLocks noGrp="1"/>
          </p:cNvSpPr>
          <p:nvPr>
            <p:ph type="sldNum" sz="quarter" idx="12"/>
          </p:nvPr>
        </p:nvSpPr>
        <p:spPr/>
        <p:txBody>
          <a:bodyPr/>
          <a:lstStyle/>
          <a:p>
            <a:fld id="{48F63A3B-78C7-47BE-AE5E-E10140E04643}" type="slidenum">
              <a:rPr lang="en-US" smtClean="0"/>
              <a:pPr/>
              <a:t>29</a:t>
            </a:fld>
            <a:r>
              <a:rPr lang="en-US"/>
              <a:t>/25</a:t>
            </a:r>
            <a:endParaRPr lang="en-US" dirty="0"/>
          </a:p>
        </p:txBody>
      </p:sp>
    </p:spTree>
    <p:extLst>
      <p:ext uri="{BB962C8B-B14F-4D97-AF65-F5344CB8AC3E}">
        <p14:creationId xmlns:p14="http://schemas.microsoft.com/office/powerpoint/2010/main" val="196467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光すら抜け出すことのできない時空の領域。</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5" name="スライド番号プレースホルダー 4">
            <a:extLst>
              <a:ext uri="{FF2B5EF4-FFF2-40B4-BE49-F238E27FC236}">
                <a16:creationId xmlns:a16="http://schemas.microsoft.com/office/drawing/2014/main" id="{3FB18F69-E741-36A6-EDEE-DB5B39624D39}"/>
              </a:ext>
            </a:extLst>
          </p:cNvPr>
          <p:cNvSpPr>
            <a:spLocks noGrp="1"/>
          </p:cNvSpPr>
          <p:nvPr>
            <p:ph type="sldNum" sz="quarter" idx="12"/>
          </p:nvPr>
        </p:nvSpPr>
        <p:spPr/>
        <p:txBody>
          <a:bodyPr/>
          <a:lstStyle/>
          <a:p>
            <a:fld id="{48F63A3B-78C7-47BE-AE5E-E10140E04643}" type="slidenum">
              <a:rPr lang="en-US" smtClean="0"/>
              <a:pPr/>
              <a:t>3</a:t>
            </a:fld>
            <a:r>
              <a:rPr lang="en-US"/>
              <a:t>/25</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
        <p:nvSpPr>
          <p:cNvPr id="9" name="スライド番号プレースホルダー 8">
            <a:extLst>
              <a:ext uri="{FF2B5EF4-FFF2-40B4-BE49-F238E27FC236}">
                <a16:creationId xmlns:a16="http://schemas.microsoft.com/office/drawing/2014/main" id="{502D8BBC-4871-20D6-9BDF-E922F6C0FD1D}"/>
              </a:ext>
            </a:extLst>
          </p:cNvPr>
          <p:cNvSpPr>
            <a:spLocks noGrp="1"/>
          </p:cNvSpPr>
          <p:nvPr>
            <p:ph type="sldNum" sz="quarter" idx="12"/>
          </p:nvPr>
        </p:nvSpPr>
        <p:spPr/>
        <p:txBody>
          <a:bodyPr/>
          <a:lstStyle/>
          <a:p>
            <a:fld id="{48F63A3B-78C7-47BE-AE5E-E10140E04643}" type="slidenum">
              <a:rPr lang="en-US" smtClean="0"/>
              <a:pPr/>
              <a:t>30</a:t>
            </a:fld>
            <a:r>
              <a:rPr lang="en-US"/>
              <a:t>/25</a:t>
            </a:r>
            <a:endParaRPr lang="en-US" dirty="0"/>
          </a:p>
        </p:txBody>
      </p:sp>
    </p:spTree>
    <p:extLst>
      <p:ext uri="{BB962C8B-B14F-4D97-AF65-F5344CB8AC3E}">
        <p14:creationId xmlns:p14="http://schemas.microsoft.com/office/powerpoint/2010/main" val="682338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
        <p:nvSpPr>
          <p:cNvPr id="5" name="スライド番号プレースホルダー 4">
            <a:extLst>
              <a:ext uri="{FF2B5EF4-FFF2-40B4-BE49-F238E27FC236}">
                <a16:creationId xmlns:a16="http://schemas.microsoft.com/office/drawing/2014/main" id="{44E80011-0804-7364-C8E1-B7873C1E3B54}"/>
              </a:ext>
            </a:extLst>
          </p:cNvPr>
          <p:cNvSpPr>
            <a:spLocks noGrp="1"/>
          </p:cNvSpPr>
          <p:nvPr>
            <p:ph type="sldNum" sz="quarter" idx="12"/>
          </p:nvPr>
        </p:nvSpPr>
        <p:spPr/>
        <p:txBody>
          <a:bodyPr/>
          <a:lstStyle/>
          <a:p>
            <a:fld id="{48F63A3B-78C7-47BE-AE5E-E10140E04643}" type="slidenum">
              <a:rPr lang="en-US" smtClean="0"/>
              <a:pPr/>
              <a:t>31</a:t>
            </a:fld>
            <a:r>
              <a:rPr lang="en-US"/>
              <a:t>/25</a:t>
            </a:r>
            <a:endParaRPr lang="en-US" dirty="0"/>
          </a:p>
        </p:txBody>
      </p:sp>
    </p:spTree>
    <p:extLst>
      <p:ext uri="{BB962C8B-B14F-4D97-AF65-F5344CB8AC3E}">
        <p14:creationId xmlns:p14="http://schemas.microsoft.com/office/powerpoint/2010/main" val="1770103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
        <p:nvSpPr>
          <p:cNvPr id="6" name="スライド番号プレースホルダー 5">
            <a:extLst>
              <a:ext uri="{FF2B5EF4-FFF2-40B4-BE49-F238E27FC236}">
                <a16:creationId xmlns:a16="http://schemas.microsoft.com/office/drawing/2014/main" id="{B4786625-6A92-D4FB-3485-2EF643BA285E}"/>
              </a:ext>
            </a:extLst>
          </p:cNvPr>
          <p:cNvSpPr>
            <a:spLocks noGrp="1"/>
          </p:cNvSpPr>
          <p:nvPr>
            <p:ph type="sldNum" sz="quarter" idx="12"/>
          </p:nvPr>
        </p:nvSpPr>
        <p:spPr/>
        <p:txBody>
          <a:bodyPr/>
          <a:lstStyle/>
          <a:p>
            <a:fld id="{48F63A3B-78C7-47BE-AE5E-E10140E04643}" type="slidenum">
              <a:rPr lang="en-US" smtClean="0"/>
              <a:pPr/>
              <a:t>32</a:t>
            </a:fld>
            <a:r>
              <a:rPr lang="en-US"/>
              <a:t>/25</a:t>
            </a:r>
            <a:endParaRPr lang="en-US" dirty="0"/>
          </a:p>
        </p:txBody>
      </p:sp>
    </p:spTree>
    <p:extLst>
      <p:ext uri="{BB962C8B-B14F-4D97-AF65-F5344CB8AC3E}">
        <p14:creationId xmlns:p14="http://schemas.microsoft.com/office/powerpoint/2010/main" val="3735665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
        <p:nvSpPr>
          <p:cNvPr id="6" name="スライド番号プレースホルダー 5">
            <a:extLst>
              <a:ext uri="{FF2B5EF4-FFF2-40B4-BE49-F238E27FC236}">
                <a16:creationId xmlns:a16="http://schemas.microsoft.com/office/drawing/2014/main" id="{518EE6FF-FC53-6EA6-554A-D59A3A319607}"/>
              </a:ext>
            </a:extLst>
          </p:cNvPr>
          <p:cNvSpPr>
            <a:spLocks noGrp="1"/>
          </p:cNvSpPr>
          <p:nvPr>
            <p:ph type="sldNum" sz="quarter" idx="12"/>
          </p:nvPr>
        </p:nvSpPr>
        <p:spPr/>
        <p:txBody>
          <a:bodyPr/>
          <a:lstStyle/>
          <a:p>
            <a:fld id="{48F63A3B-78C7-47BE-AE5E-E10140E04643}" type="slidenum">
              <a:rPr lang="en-US" smtClean="0"/>
              <a:pPr/>
              <a:t>33</a:t>
            </a:fld>
            <a:r>
              <a:rPr lang="en-US"/>
              <a:t>/25</a:t>
            </a:r>
            <a:endParaRPr lang="en-US" dirty="0"/>
          </a:p>
        </p:txBody>
      </p:sp>
    </p:spTree>
    <p:extLst>
      <p:ext uri="{BB962C8B-B14F-4D97-AF65-F5344CB8AC3E}">
        <p14:creationId xmlns:p14="http://schemas.microsoft.com/office/powerpoint/2010/main" val="709548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
        <p:nvSpPr>
          <p:cNvPr id="9" name="スライド番号プレースホルダー 8">
            <a:extLst>
              <a:ext uri="{FF2B5EF4-FFF2-40B4-BE49-F238E27FC236}">
                <a16:creationId xmlns:a16="http://schemas.microsoft.com/office/drawing/2014/main" id="{168AC7EB-E6D5-AF1C-0D25-54F6F1F728D1}"/>
              </a:ext>
            </a:extLst>
          </p:cNvPr>
          <p:cNvSpPr>
            <a:spLocks noGrp="1"/>
          </p:cNvSpPr>
          <p:nvPr>
            <p:ph type="sldNum" sz="quarter" idx="12"/>
          </p:nvPr>
        </p:nvSpPr>
        <p:spPr/>
        <p:txBody>
          <a:bodyPr/>
          <a:lstStyle/>
          <a:p>
            <a:fld id="{48F63A3B-78C7-47BE-AE5E-E10140E04643}" type="slidenum">
              <a:rPr lang="en-US" smtClean="0"/>
              <a:pPr/>
              <a:t>34</a:t>
            </a:fld>
            <a:r>
              <a:rPr lang="en-US"/>
              <a:t>/25</a:t>
            </a:r>
            <a:endParaRPr lang="en-US" dirty="0"/>
          </a:p>
        </p:txBody>
      </p:sp>
    </p:spTree>
    <p:extLst>
      <p:ext uri="{BB962C8B-B14F-4D97-AF65-F5344CB8AC3E}">
        <p14:creationId xmlns:p14="http://schemas.microsoft.com/office/powerpoint/2010/main" val="3626875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
        <p:nvSpPr>
          <p:cNvPr id="9" name="スライド番号プレースホルダー 8">
            <a:extLst>
              <a:ext uri="{FF2B5EF4-FFF2-40B4-BE49-F238E27FC236}">
                <a16:creationId xmlns:a16="http://schemas.microsoft.com/office/drawing/2014/main" id="{1828033E-547D-9002-9B7C-2C2A3D3C4336}"/>
              </a:ext>
            </a:extLst>
          </p:cNvPr>
          <p:cNvSpPr>
            <a:spLocks noGrp="1"/>
          </p:cNvSpPr>
          <p:nvPr>
            <p:ph type="sldNum" sz="quarter" idx="12"/>
          </p:nvPr>
        </p:nvSpPr>
        <p:spPr/>
        <p:txBody>
          <a:bodyPr/>
          <a:lstStyle/>
          <a:p>
            <a:fld id="{48F63A3B-78C7-47BE-AE5E-E10140E04643}" type="slidenum">
              <a:rPr lang="en-US" smtClean="0"/>
              <a:pPr/>
              <a:t>35</a:t>
            </a:fld>
            <a:r>
              <a:rPr lang="en-US"/>
              <a:t>/25</a:t>
            </a:r>
            <a:endParaRPr lang="en-US" dirty="0"/>
          </a:p>
        </p:txBody>
      </p:sp>
    </p:spTree>
    <p:extLst>
      <p:ext uri="{BB962C8B-B14F-4D97-AF65-F5344CB8AC3E}">
        <p14:creationId xmlns:p14="http://schemas.microsoft.com/office/powerpoint/2010/main" val="1357777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
        <p:nvSpPr>
          <p:cNvPr id="5" name="スライド番号プレースホルダー 4">
            <a:extLst>
              <a:ext uri="{FF2B5EF4-FFF2-40B4-BE49-F238E27FC236}">
                <a16:creationId xmlns:a16="http://schemas.microsoft.com/office/drawing/2014/main" id="{750D49D7-99A2-6BE6-95CE-2E75F11F16D4}"/>
              </a:ext>
            </a:extLst>
          </p:cNvPr>
          <p:cNvSpPr>
            <a:spLocks noGrp="1"/>
          </p:cNvSpPr>
          <p:nvPr>
            <p:ph type="sldNum" sz="quarter" idx="12"/>
          </p:nvPr>
        </p:nvSpPr>
        <p:spPr/>
        <p:txBody>
          <a:bodyPr/>
          <a:lstStyle/>
          <a:p>
            <a:fld id="{48F63A3B-78C7-47BE-AE5E-E10140E04643}" type="slidenum">
              <a:rPr lang="en-US" smtClean="0"/>
              <a:pPr/>
              <a:t>36</a:t>
            </a:fld>
            <a:r>
              <a:rPr lang="en-US"/>
              <a:t>/25</a:t>
            </a:r>
            <a:endParaRPr lang="en-US" dirty="0"/>
          </a:p>
        </p:txBody>
      </p:sp>
    </p:spTree>
    <p:extLst>
      <p:ext uri="{BB962C8B-B14F-4D97-AF65-F5344CB8AC3E}">
        <p14:creationId xmlns:p14="http://schemas.microsoft.com/office/powerpoint/2010/main" val="2697931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
        <p:nvSpPr>
          <p:cNvPr id="5" name="スライド番号プレースホルダー 4">
            <a:extLst>
              <a:ext uri="{FF2B5EF4-FFF2-40B4-BE49-F238E27FC236}">
                <a16:creationId xmlns:a16="http://schemas.microsoft.com/office/drawing/2014/main" id="{434A00A9-7FB9-4D21-A6B4-FD4B54C3196F}"/>
              </a:ext>
            </a:extLst>
          </p:cNvPr>
          <p:cNvSpPr>
            <a:spLocks noGrp="1"/>
          </p:cNvSpPr>
          <p:nvPr>
            <p:ph type="sldNum" sz="quarter" idx="12"/>
          </p:nvPr>
        </p:nvSpPr>
        <p:spPr/>
        <p:txBody>
          <a:bodyPr/>
          <a:lstStyle/>
          <a:p>
            <a:fld id="{48F63A3B-78C7-47BE-AE5E-E10140E04643}" type="slidenum">
              <a:rPr lang="en-US" smtClean="0"/>
              <a:pPr/>
              <a:t>37</a:t>
            </a:fld>
            <a:r>
              <a:rPr lang="en-US"/>
              <a:t>/25</a:t>
            </a:r>
            <a:endParaRPr lang="en-US" dirty="0"/>
          </a:p>
        </p:txBody>
      </p:sp>
    </p:spTree>
    <p:extLst>
      <p:ext uri="{BB962C8B-B14F-4D97-AF65-F5344CB8AC3E}">
        <p14:creationId xmlns:p14="http://schemas.microsoft.com/office/powerpoint/2010/main" val="57147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
        <p:nvSpPr>
          <p:cNvPr id="5" name="スライド番号プレースホルダー 4">
            <a:extLst>
              <a:ext uri="{FF2B5EF4-FFF2-40B4-BE49-F238E27FC236}">
                <a16:creationId xmlns:a16="http://schemas.microsoft.com/office/drawing/2014/main" id="{C54E9185-E0FF-DA7C-8128-79B7EE6CC461}"/>
              </a:ext>
            </a:extLst>
          </p:cNvPr>
          <p:cNvSpPr>
            <a:spLocks noGrp="1"/>
          </p:cNvSpPr>
          <p:nvPr>
            <p:ph type="sldNum" sz="quarter" idx="12"/>
          </p:nvPr>
        </p:nvSpPr>
        <p:spPr/>
        <p:txBody>
          <a:bodyPr/>
          <a:lstStyle/>
          <a:p>
            <a:fld id="{48F63A3B-78C7-47BE-AE5E-E10140E04643}" type="slidenum">
              <a:rPr lang="en-US" smtClean="0"/>
              <a:pPr/>
              <a:t>38</a:t>
            </a:fld>
            <a:r>
              <a:rPr lang="en-US"/>
              <a:t>/25</a:t>
            </a:r>
            <a:endParaRPr lang="en-US" dirty="0"/>
          </a:p>
        </p:txBody>
      </p:sp>
    </p:spTree>
    <p:extLst>
      <p:ext uri="{BB962C8B-B14F-4D97-AF65-F5344CB8AC3E}">
        <p14:creationId xmlns:p14="http://schemas.microsoft.com/office/powerpoint/2010/main" val="28760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
        <p:nvSpPr>
          <p:cNvPr id="5" name="スライド番号プレースホルダー 4">
            <a:extLst>
              <a:ext uri="{FF2B5EF4-FFF2-40B4-BE49-F238E27FC236}">
                <a16:creationId xmlns:a16="http://schemas.microsoft.com/office/drawing/2014/main" id="{8C57A17F-67DE-07FB-A041-759EFD05520F}"/>
              </a:ext>
            </a:extLst>
          </p:cNvPr>
          <p:cNvSpPr>
            <a:spLocks noGrp="1"/>
          </p:cNvSpPr>
          <p:nvPr>
            <p:ph type="sldNum" sz="quarter" idx="12"/>
          </p:nvPr>
        </p:nvSpPr>
        <p:spPr/>
        <p:txBody>
          <a:bodyPr/>
          <a:lstStyle/>
          <a:p>
            <a:fld id="{48F63A3B-78C7-47BE-AE5E-E10140E04643}" type="slidenum">
              <a:rPr lang="en-US" smtClean="0"/>
              <a:pPr/>
              <a:t>39</a:t>
            </a:fld>
            <a:r>
              <a:rPr lang="en-US"/>
              <a:t>/25</a:t>
            </a:r>
            <a:endParaRPr lang="en-US" dirty="0"/>
          </a:p>
        </p:txBody>
      </p:sp>
    </p:spTree>
    <p:extLst>
      <p:ext uri="{BB962C8B-B14F-4D97-AF65-F5344CB8AC3E}">
        <p14:creationId xmlns:p14="http://schemas.microsoft.com/office/powerpoint/2010/main" val="12328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dirty="0">
              <a:solidFill>
                <a:schemeClr val="bg2">
                  <a:lumMod val="50000"/>
                </a:schemeClr>
              </a:solidFill>
            </a:endParaRPr>
          </a:p>
          <a:p>
            <a:pPr marL="0" indent="0">
              <a:lnSpc>
                <a:spcPct val="150000"/>
              </a:lnSpc>
              <a:buNone/>
            </a:pPr>
            <a:endParaRPr lang="en-US" altLang="ja-JP" sz="1100" dirty="0"/>
          </a:p>
          <a:p>
            <a:pPr>
              <a:lnSpc>
                <a:spcPct val="150000"/>
              </a:lnSpc>
            </a:pPr>
            <a:r>
              <a:rPr lang="ja-JP" altLang="en-US" sz="1800"/>
              <a:t>薄い降着円盤の作る像</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作成された像</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
        <p:nvSpPr>
          <p:cNvPr id="9" name="スライド番号プレースホルダー 8">
            <a:extLst>
              <a:ext uri="{FF2B5EF4-FFF2-40B4-BE49-F238E27FC236}">
                <a16:creationId xmlns:a16="http://schemas.microsoft.com/office/drawing/2014/main" id="{A7074E0C-DFE0-77F1-9E87-C8DD286AD8C5}"/>
              </a:ext>
            </a:extLst>
          </p:cNvPr>
          <p:cNvSpPr>
            <a:spLocks noGrp="1"/>
          </p:cNvSpPr>
          <p:nvPr>
            <p:ph type="sldNum" sz="quarter" idx="12"/>
          </p:nvPr>
        </p:nvSpPr>
        <p:spPr/>
        <p:txBody>
          <a:bodyPr/>
          <a:lstStyle/>
          <a:p>
            <a:fld id="{48F63A3B-78C7-47BE-AE5E-E10140E04643}" type="slidenum">
              <a:rPr lang="en-US" smtClean="0"/>
              <a:pPr/>
              <a:t>4</a:t>
            </a:fld>
            <a:r>
              <a:rPr lang="en-US"/>
              <a:t>/25</a:t>
            </a:r>
            <a:endParaRPr lang="en-US" dirty="0"/>
          </a:p>
        </p:txBody>
      </p: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・具体的な回答方針</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4501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3612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741849" y="1852814"/>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1898645" y="2253163"/>
            <a:ext cx="166766" cy="147146"/>
          </a:xfrm>
          <a:prstGeom prst="rect">
            <a:avLst/>
          </a:prstGeom>
        </p:spPr>
      </p:pic>
      <p:sp>
        <p:nvSpPr>
          <p:cNvPr id="13" name="スライド番号プレースホルダー 12">
            <a:extLst>
              <a:ext uri="{FF2B5EF4-FFF2-40B4-BE49-F238E27FC236}">
                <a16:creationId xmlns:a16="http://schemas.microsoft.com/office/drawing/2014/main" id="{4326570B-7713-216F-A567-1DDABA1062E0}"/>
              </a:ext>
            </a:extLst>
          </p:cNvPr>
          <p:cNvSpPr>
            <a:spLocks noGrp="1"/>
          </p:cNvSpPr>
          <p:nvPr>
            <p:ph type="sldNum" sz="quarter" idx="12"/>
          </p:nvPr>
        </p:nvSpPr>
        <p:spPr/>
        <p:txBody>
          <a:bodyPr/>
          <a:lstStyle/>
          <a:p>
            <a:fld id="{48F63A3B-78C7-47BE-AE5E-E10140E04643}" type="slidenum">
              <a:rPr lang="en-US" smtClean="0"/>
              <a:pPr/>
              <a:t>40</a:t>
            </a:fld>
            <a:r>
              <a:rPr lang="en-US"/>
              <a:t>/25</a:t>
            </a:r>
            <a:endParaRPr lang="en-US" dirty="0"/>
          </a:p>
        </p:txBody>
      </p:sp>
    </p:spTree>
    <p:extLst>
      <p:ext uri="{BB962C8B-B14F-4D97-AF65-F5344CB8AC3E}">
        <p14:creationId xmlns:p14="http://schemas.microsoft.com/office/powerpoint/2010/main" val="363490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4" name="スライド番号プレースホルダー 3">
            <a:extLst>
              <a:ext uri="{FF2B5EF4-FFF2-40B4-BE49-F238E27FC236}">
                <a16:creationId xmlns:a16="http://schemas.microsoft.com/office/drawing/2014/main" id="{A7622491-62D7-EE3E-CEED-EFA2240A2428}"/>
              </a:ext>
            </a:extLst>
          </p:cNvPr>
          <p:cNvSpPr>
            <a:spLocks noGrp="1"/>
          </p:cNvSpPr>
          <p:nvPr>
            <p:ph type="sldNum" sz="quarter" idx="12"/>
          </p:nvPr>
        </p:nvSpPr>
        <p:spPr/>
        <p:txBody>
          <a:bodyPr/>
          <a:lstStyle/>
          <a:p>
            <a:fld id="{48F63A3B-78C7-47BE-AE5E-E10140E04643}" type="slidenum">
              <a:rPr lang="en-US" smtClean="0"/>
              <a:t>42</a:t>
            </a:fld>
            <a:r>
              <a:rPr lang="en-US"/>
              <a:t>/25</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
        <p:nvSpPr>
          <p:cNvPr id="8" name="スライド番号プレースホルダー 7">
            <a:extLst>
              <a:ext uri="{FF2B5EF4-FFF2-40B4-BE49-F238E27FC236}">
                <a16:creationId xmlns:a16="http://schemas.microsoft.com/office/drawing/2014/main" id="{9B29EA80-B20C-33CF-A3FC-35371838BB81}"/>
              </a:ext>
            </a:extLst>
          </p:cNvPr>
          <p:cNvSpPr>
            <a:spLocks noGrp="1"/>
          </p:cNvSpPr>
          <p:nvPr>
            <p:ph type="sldNum" sz="quarter" idx="12"/>
          </p:nvPr>
        </p:nvSpPr>
        <p:spPr/>
        <p:txBody>
          <a:bodyPr/>
          <a:lstStyle/>
          <a:p>
            <a:fld id="{48F63A3B-78C7-47BE-AE5E-E10140E04643}" type="slidenum">
              <a:rPr lang="en-US" smtClean="0"/>
              <a:pPr/>
              <a:t>43</a:t>
            </a:fld>
            <a:r>
              <a:rPr lang="en-US"/>
              <a:t>/25</a:t>
            </a:r>
            <a:endParaRPr lang="en-US" dirty="0"/>
          </a:p>
        </p:txBody>
      </p:sp>
    </p:spTree>
    <p:extLst>
      <p:ext uri="{BB962C8B-B14F-4D97-AF65-F5344CB8AC3E}">
        <p14:creationId xmlns:p14="http://schemas.microsoft.com/office/powerpoint/2010/main" val="613004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スライド番号プレースホルダー 4">
            <a:extLst>
              <a:ext uri="{FF2B5EF4-FFF2-40B4-BE49-F238E27FC236}">
                <a16:creationId xmlns:a16="http://schemas.microsoft.com/office/drawing/2014/main" id="{9FE606DB-EA21-57F2-F261-BFBB052A70DD}"/>
              </a:ext>
            </a:extLst>
          </p:cNvPr>
          <p:cNvSpPr>
            <a:spLocks noGrp="1"/>
          </p:cNvSpPr>
          <p:nvPr>
            <p:ph type="sldNum" sz="quarter" idx="12"/>
          </p:nvPr>
        </p:nvSpPr>
        <p:spPr/>
        <p:txBody>
          <a:bodyPr/>
          <a:lstStyle/>
          <a:p>
            <a:fld id="{48F63A3B-78C7-47BE-AE5E-E10140E04643}" type="slidenum">
              <a:rPr lang="en-US" smtClean="0"/>
              <a:pPr/>
              <a:t>44</a:t>
            </a:fld>
            <a:r>
              <a:rPr lang="en-US"/>
              <a:t>/25</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
        <p:nvSpPr>
          <p:cNvPr id="5" name="スライド番号プレースホルダー 4">
            <a:extLst>
              <a:ext uri="{FF2B5EF4-FFF2-40B4-BE49-F238E27FC236}">
                <a16:creationId xmlns:a16="http://schemas.microsoft.com/office/drawing/2014/main" id="{3711F978-88E9-4A4B-BB6D-3E017BF03453}"/>
              </a:ext>
            </a:extLst>
          </p:cNvPr>
          <p:cNvSpPr>
            <a:spLocks noGrp="1"/>
          </p:cNvSpPr>
          <p:nvPr>
            <p:ph type="sldNum" sz="quarter" idx="12"/>
          </p:nvPr>
        </p:nvSpPr>
        <p:spPr/>
        <p:txBody>
          <a:bodyPr/>
          <a:lstStyle/>
          <a:p>
            <a:fld id="{48F63A3B-78C7-47BE-AE5E-E10140E04643}" type="slidenum">
              <a:rPr lang="en-US" smtClean="0"/>
              <a:pPr/>
              <a:t>46</a:t>
            </a:fld>
            <a:r>
              <a:rPr lang="en-US"/>
              <a:t>/25</a:t>
            </a:r>
            <a:endParaRPr lang="en-US" dirty="0"/>
          </a:p>
        </p:txBody>
      </p:sp>
    </p:spTree>
    <p:extLst>
      <p:ext uri="{BB962C8B-B14F-4D97-AF65-F5344CB8AC3E}">
        <p14:creationId xmlns:p14="http://schemas.microsoft.com/office/powerpoint/2010/main" val="3106064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
        <p:nvSpPr>
          <p:cNvPr id="26" name="スライド番号プレースホルダー 25">
            <a:extLst>
              <a:ext uri="{FF2B5EF4-FFF2-40B4-BE49-F238E27FC236}">
                <a16:creationId xmlns:a16="http://schemas.microsoft.com/office/drawing/2014/main" id="{B2DA89A5-3940-F5F5-C226-8893FB574B62}"/>
              </a:ext>
            </a:extLst>
          </p:cNvPr>
          <p:cNvSpPr>
            <a:spLocks noGrp="1"/>
          </p:cNvSpPr>
          <p:nvPr>
            <p:ph type="sldNum" sz="quarter" idx="12"/>
          </p:nvPr>
        </p:nvSpPr>
        <p:spPr/>
        <p:txBody>
          <a:bodyPr/>
          <a:lstStyle/>
          <a:p>
            <a:fld id="{48F63A3B-78C7-47BE-AE5E-E10140E04643}" type="slidenum">
              <a:rPr lang="en-US" smtClean="0"/>
              <a:pPr/>
              <a:t>47</a:t>
            </a:fld>
            <a:r>
              <a:rPr lang="en-US"/>
              <a:t>/25</a:t>
            </a:r>
            <a:endParaRPr lang="en-US" dirty="0"/>
          </a:p>
        </p:txBody>
      </p:sp>
    </p:spTree>
    <p:extLst>
      <p:ext uri="{BB962C8B-B14F-4D97-AF65-F5344CB8AC3E}">
        <p14:creationId xmlns:p14="http://schemas.microsoft.com/office/powerpoint/2010/main" val="197024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
        <p:nvSpPr>
          <p:cNvPr id="2" name="円/楕円 1">
            <a:extLst>
              <a:ext uri="{FF2B5EF4-FFF2-40B4-BE49-F238E27FC236}">
                <a16:creationId xmlns:a16="http://schemas.microsoft.com/office/drawing/2014/main" id="{145523AE-BD84-01A7-B77F-0ACD39E5F438}"/>
              </a:ext>
            </a:extLst>
          </p:cNvPr>
          <p:cNvSpPr/>
          <p:nvPr/>
        </p:nvSpPr>
        <p:spPr>
          <a:xfrm>
            <a:off x="667511" y="6322159"/>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弧 10">
            <a:extLst>
              <a:ext uri="{FF2B5EF4-FFF2-40B4-BE49-F238E27FC236}">
                <a16:creationId xmlns:a16="http://schemas.microsoft.com/office/drawing/2014/main" id="{FA54A519-7814-72B7-E4C6-8604CF64CC71}"/>
              </a:ext>
            </a:extLst>
          </p:cNvPr>
          <p:cNvSpPr/>
          <p:nvPr/>
        </p:nvSpPr>
        <p:spPr>
          <a:xfrm rot="8100007">
            <a:off x="-518852" y="4280513"/>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5F6A5E4-A34B-24B3-37A5-2A137DDB738B}"/>
              </a:ext>
            </a:extLst>
          </p:cNvPr>
          <p:cNvCxnSpPr>
            <a:cxnSpLocks/>
            <a:endCxn id="11" idx="0"/>
          </p:cNvCxnSpPr>
          <p:nvPr/>
        </p:nvCxnSpPr>
        <p:spPr>
          <a:xfrm flipH="1">
            <a:off x="1827038" y="5115968"/>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9" name="直線コネクタ 18">
            <a:extLst>
              <a:ext uri="{FF2B5EF4-FFF2-40B4-BE49-F238E27FC236}">
                <a16:creationId xmlns:a16="http://schemas.microsoft.com/office/drawing/2014/main" id="{D4A62EF3-641E-062B-1A92-89F891266A70}"/>
              </a:ext>
            </a:extLst>
          </p:cNvPr>
          <p:cNvCxnSpPr>
            <a:cxnSpLocks/>
          </p:cNvCxnSpPr>
          <p:nvPr/>
        </p:nvCxnSpPr>
        <p:spPr>
          <a:xfrm flipH="1">
            <a:off x="847511" y="462697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2C81BAA9-155B-84B5-74E6-25F05F44E4E7}"/>
              </a:ext>
            </a:extLst>
          </p:cNvPr>
          <p:cNvCxnSpPr>
            <a:cxnSpLocks/>
          </p:cNvCxnSpPr>
          <p:nvPr/>
        </p:nvCxnSpPr>
        <p:spPr>
          <a:xfrm>
            <a:off x="-900638" y="4626975"/>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3" name="直線コネクタ 22">
            <a:extLst>
              <a:ext uri="{FF2B5EF4-FFF2-40B4-BE49-F238E27FC236}">
                <a16:creationId xmlns:a16="http://schemas.microsoft.com/office/drawing/2014/main" id="{63284949-53BC-19C9-4D5E-98A15C1DA8A6}"/>
              </a:ext>
            </a:extLst>
          </p:cNvPr>
          <p:cNvCxnSpPr>
            <a:cxnSpLocks/>
          </p:cNvCxnSpPr>
          <p:nvPr/>
        </p:nvCxnSpPr>
        <p:spPr>
          <a:xfrm>
            <a:off x="-1545493" y="5115968"/>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4" name="直線矢印コネクタ 23">
            <a:extLst>
              <a:ext uri="{FF2B5EF4-FFF2-40B4-BE49-F238E27FC236}">
                <a16:creationId xmlns:a16="http://schemas.microsoft.com/office/drawing/2014/main" id="{EF018BD5-7668-9C4F-A3C3-DBF6D7FD2309}"/>
              </a:ext>
            </a:extLst>
          </p:cNvPr>
          <p:cNvCxnSpPr>
            <a:cxnSpLocks/>
          </p:cNvCxnSpPr>
          <p:nvPr/>
        </p:nvCxnSpPr>
        <p:spPr>
          <a:xfrm>
            <a:off x="847511" y="6708821"/>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AFBF89F2-5FF2-0002-F635-3FD1B813DBCD}"/>
              </a:ext>
            </a:extLst>
          </p:cNvPr>
          <p:cNvCxnSpPr>
            <a:cxnSpLocks/>
          </p:cNvCxnSpPr>
          <p:nvPr/>
        </p:nvCxnSpPr>
        <p:spPr>
          <a:xfrm flipV="1">
            <a:off x="841147" y="5252827"/>
            <a:ext cx="2273587" cy="1249331"/>
          </a:xfrm>
          <a:prstGeom prst="line">
            <a:avLst/>
          </a:prstGeom>
        </p:spPr>
        <p:style>
          <a:lnRef idx="2">
            <a:schemeClr val="dk1"/>
          </a:lnRef>
          <a:fillRef idx="0">
            <a:schemeClr val="dk1"/>
          </a:fillRef>
          <a:effectRef idx="1">
            <a:schemeClr val="dk1"/>
          </a:effectRef>
          <a:fontRef idx="minor">
            <a:schemeClr val="tx1"/>
          </a:fontRef>
        </p:style>
      </p:cxnSp>
      <p:sp>
        <p:nvSpPr>
          <p:cNvPr id="26" name="円弧 25">
            <a:extLst>
              <a:ext uri="{FF2B5EF4-FFF2-40B4-BE49-F238E27FC236}">
                <a16:creationId xmlns:a16="http://schemas.microsoft.com/office/drawing/2014/main" id="{1B2BFF4A-0A77-70ED-4472-E096F3D2B8C7}"/>
              </a:ext>
            </a:extLst>
          </p:cNvPr>
          <p:cNvSpPr/>
          <p:nvPr/>
        </p:nvSpPr>
        <p:spPr>
          <a:xfrm rot="1345745">
            <a:off x="994839" y="6168729"/>
            <a:ext cx="246339" cy="253536"/>
          </a:xfrm>
          <a:prstGeom prst="arc">
            <a:avLst>
              <a:gd name="adj1" fmla="val 15893377"/>
              <a:gd name="adj2" fmla="val 196688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6B4F6A58-50E4-D668-B2DD-1D23A4A3FF0B}"/>
              </a:ext>
            </a:extLst>
          </p:cNvPr>
          <p:cNvPicPr>
            <a:picLocks noChangeAspect="1"/>
          </p:cNvPicPr>
          <p:nvPr/>
        </p:nvPicPr>
        <p:blipFill>
          <a:blip r:embed="rId8"/>
          <a:stretch>
            <a:fillRect/>
          </a:stretch>
        </p:blipFill>
        <p:spPr>
          <a:xfrm>
            <a:off x="1045583" y="5804406"/>
            <a:ext cx="509623" cy="290094"/>
          </a:xfrm>
          <a:prstGeom prst="rect">
            <a:avLst/>
          </a:prstGeom>
        </p:spPr>
      </p:pic>
      <p:pic>
        <p:nvPicPr>
          <p:cNvPr id="28" name="図 27">
            <a:extLst>
              <a:ext uri="{FF2B5EF4-FFF2-40B4-BE49-F238E27FC236}">
                <a16:creationId xmlns:a16="http://schemas.microsoft.com/office/drawing/2014/main" id="{D78B1BC8-BD52-5275-8B7B-0E62F62EA483}"/>
              </a:ext>
            </a:extLst>
          </p:cNvPr>
          <p:cNvPicPr>
            <a:picLocks noChangeAspect="1"/>
          </p:cNvPicPr>
          <p:nvPr/>
        </p:nvPicPr>
        <p:blipFill>
          <a:blip r:embed="rId3"/>
          <a:stretch>
            <a:fillRect/>
          </a:stretch>
        </p:blipFill>
        <p:spPr>
          <a:xfrm>
            <a:off x="592803" y="6763632"/>
            <a:ext cx="171450" cy="158750"/>
          </a:xfrm>
          <a:prstGeom prst="rect">
            <a:avLst/>
          </a:prstGeom>
        </p:spPr>
      </p:pic>
      <p:pic>
        <p:nvPicPr>
          <p:cNvPr id="30" name="図 29">
            <a:extLst>
              <a:ext uri="{FF2B5EF4-FFF2-40B4-BE49-F238E27FC236}">
                <a16:creationId xmlns:a16="http://schemas.microsoft.com/office/drawing/2014/main" id="{CECD8C50-D5E2-078C-7B6B-561FF17F855D}"/>
              </a:ext>
            </a:extLst>
          </p:cNvPr>
          <p:cNvPicPr>
            <a:picLocks noChangeAspect="1"/>
          </p:cNvPicPr>
          <p:nvPr/>
        </p:nvPicPr>
        <p:blipFill>
          <a:blip r:embed="rId9"/>
          <a:stretch>
            <a:fillRect/>
          </a:stretch>
        </p:blipFill>
        <p:spPr>
          <a:xfrm>
            <a:off x="2568777" y="5226527"/>
            <a:ext cx="194155" cy="206290"/>
          </a:xfrm>
          <a:prstGeom prst="rect">
            <a:avLst/>
          </a:prstGeom>
        </p:spPr>
      </p:pic>
      <p:sp>
        <p:nvSpPr>
          <p:cNvPr id="36" name="スライド番号プレースホルダー 35">
            <a:extLst>
              <a:ext uri="{FF2B5EF4-FFF2-40B4-BE49-F238E27FC236}">
                <a16:creationId xmlns:a16="http://schemas.microsoft.com/office/drawing/2014/main" id="{C5173FFF-A1B9-7E73-8E66-F86CE15EFB84}"/>
              </a:ext>
            </a:extLst>
          </p:cNvPr>
          <p:cNvSpPr>
            <a:spLocks noGrp="1"/>
          </p:cNvSpPr>
          <p:nvPr>
            <p:ph type="sldNum" sz="quarter" idx="12"/>
          </p:nvPr>
        </p:nvSpPr>
        <p:spPr/>
        <p:txBody>
          <a:bodyPr/>
          <a:lstStyle/>
          <a:p>
            <a:fld id="{48F63A3B-78C7-47BE-AE5E-E10140E04643}" type="slidenum">
              <a:rPr lang="en-US" smtClean="0"/>
              <a:pPr/>
              <a:t>48</a:t>
            </a:fld>
            <a:r>
              <a:rPr lang="en-US"/>
              <a:t>/25</a:t>
            </a:r>
            <a:endParaRPr lang="en-US" dirty="0"/>
          </a:p>
        </p:txBody>
      </p:sp>
    </p:spTree>
    <p:extLst>
      <p:ext uri="{BB962C8B-B14F-4D97-AF65-F5344CB8AC3E}">
        <p14:creationId xmlns:p14="http://schemas.microsoft.com/office/powerpoint/2010/main" val="1197024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4"/>
            <a:ext cx="2694189" cy="1546897"/>
          </a:xfrm>
          <a:prstGeom prst="rect">
            <a:avLst/>
          </a:prstGeom>
        </p:spPr>
      </p:pic>
      <p:sp>
        <p:nvSpPr>
          <p:cNvPr id="3" name="スライド番号プレースホルダー 2">
            <a:extLst>
              <a:ext uri="{FF2B5EF4-FFF2-40B4-BE49-F238E27FC236}">
                <a16:creationId xmlns:a16="http://schemas.microsoft.com/office/drawing/2014/main" id="{10CDFA8B-C4AF-1520-D7FA-22E24B53EFBA}"/>
              </a:ext>
            </a:extLst>
          </p:cNvPr>
          <p:cNvSpPr>
            <a:spLocks noGrp="1"/>
          </p:cNvSpPr>
          <p:nvPr>
            <p:ph type="sldNum" sz="quarter" idx="12"/>
          </p:nvPr>
        </p:nvSpPr>
        <p:spPr/>
        <p:txBody>
          <a:bodyPr/>
          <a:lstStyle/>
          <a:p>
            <a:fld id="{48F63A3B-78C7-47BE-AE5E-E10140E04643}" type="slidenum">
              <a:rPr lang="en-US" smtClean="0"/>
              <a:pPr/>
              <a:t>49</a:t>
            </a:fld>
            <a:r>
              <a:rPr lang="en-US"/>
              <a:t>/25</a:t>
            </a:r>
            <a:endParaRPr lang="en-US" dirty="0"/>
          </a:p>
        </p:txBody>
      </p:sp>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B6EB59CF-6A62-D873-84B4-A421B630F57B}"/>
              </a:ext>
            </a:extLst>
          </p:cNvPr>
          <p:cNvPicPr>
            <a:picLocks noChangeAspect="1"/>
          </p:cNvPicPr>
          <p:nvPr/>
        </p:nvPicPr>
        <p:blipFill>
          <a:blip r:embed="rId2"/>
          <a:stretch>
            <a:fillRect/>
          </a:stretch>
        </p:blipFill>
        <p:spPr>
          <a:xfrm>
            <a:off x="5482503" y="2084471"/>
            <a:ext cx="2893105" cy="1344529"/>
          </a:xfrm>
          <a:prstGeom prst="rect">
            <a:avLst/>
          </a:prstGeom>
        </p:spPr>
      </p:pic>
      <p:sp>
        <p:nvSpPr>
          <p:cNvPr id="5" name="スライド番号プレースホルダー 4">
            <a:extLst>
              <a:ext uri="{FF2B5EF4-FFF2-40B4-BE49-F238E27FC236}">
                <a16:creationId xmlns:a16="http://schemas.microsoft.com/office/drawing/2014/main" id="{1E053AE9-9D6D-33A1-A681-1A6D60376992}"/>
              </a:ext>
            </a:extLst>
          </p:cNvPr>
          <p:cNvSpPr>
            <a:spLocks noGrp="1"/>
          </p:cNvSpPr>
          <p:nvPr>
            <p:ph type="sldNum" sz="quarter" idx="12"/>
          </p:nvPr>
        </p:nvSpPr>
        <p:spPr/>
        <p:txBody>
          <a:bodyPr/>
          <a:lstStyle/>
          <a:p>
            <a:fld id="{48F63A3B-78C7-47BE-AE5E-E10140E04643}" type="slidenum">
              <a:rPr lang="en-US" smtClean="0"/>
              <a:t>5</a:t>
            </a:fld>
            <a:r>
              <a:rPr lang="en-US"/>
              <a:t>/25</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5" name="スライド番号プレースホルダー 4">
            <a:extLst>
              <a:ext uri="{FF2B5EF4-FFF2-40B4-BE49-F238E27FC236}">
                <a16:creationId xmlns:a16="http://schemas.microsoft.com/office/drawing/2014/main" id="{EEA93CA3-9249-1053-9B4E-62A9F05828AC}"/>
              </a:ext>
            </a:extLst>
          </p:cNvPr>
          <p:cNvSpPr>
            <a:spLocks noGrp="1"/>
          </p:cNvSpPr>
          <p:nvPr>
            <p:ph type="sldNum" sz="quarter" idx="12"/>
          </p:nvPr>
        </p:nvSpPr>
        <p:spPr/>
        <p:txBody>
          <a:bodyPr/>
          <a:lstStyle/>
          <a:p>
            <a:fld id="{48F63A3B-78C7-47BE-AE5E-E10140E04643}" type="slidenum">
              <a:rPr lang="en-US" smtClean="0"/>
              <a:pPr/>
              <a:t>6</a:t>
            </a:fld>
            <a:r>
              <a:rPr lang="en-US"/>
              <a:t>/25</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
        <p:nvSpPr>
          <p:cNvPr id="8" name="スライド番号プレースホルダー 7">
            <a:extLst>
              <a:ext uri="{FF2B5EF4-FFF2-40B4-BE49-F238E27FC236}">
                <a16:creationId xmlns:a16="http://schemas.microsoft.com/office/drawing/2014/main" id="{D7C0B0D5-3809-0044-8269-3B8FAC5CF089}"/>
              </a:ext>
            </a:extLst>
          </p:cNvPr>
          <p:cNvSpPr>
            <a:spLocks noGrp="1"/>
          </p:cNvSpPr>
          <p:nvPr>
            <p:ph type="sldNum" sz="quarter" idx="12"/>
          </p:nvPr>
        </p:nvSpPr>
        <p:spPr/>
        <p:txBody>
          <a:bodyPr/>
          <a:lstStyle/>
          <a:p>
            <a:fld id="{48F63A3B-78C7-47BE-AE5E-E10140E04643}" type="slidenum">
              <a:rPr lang="en-US" smtClean="0"/>
              <a:pPr/>
              <a:t>7</a:t>
            </a:fld>
            <a:r>
              <a:rPr lang="en-US"/>
              <a:t>/25</a:t>
            </a:r>
            <a:endParaRPr lang="en-US" dirty="0"/>
          </a:p>
        </p:txBody>
      </p:sp>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807085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光の波の位相一定面を　　　　　　　と表すと、波数ベクトルは</a:t>
            </a:r>
            <a:endParaRPr lang="en-US" altLang="ja-JP" sz="1800" dirty="0"/>
          </a:p>
          <a:p>
            <a:pPr marL="0" indent="0" eaLnBrk="0">
              <a:lnSpc>
                <a:spcPct val="150000"/>
              </a:lnSpc>
              <a:spcBef>
                <a:spcPts val="0"/>
              </a:spcBef>
              <a:buNone/>
            </a:pPr>
            <a:r>
              <a:rPr lang="ja-JP" altLang="en-US" sz="1800"/>
              <a:t>　　　　　　とかける。</a:t>
            </a:r>
            <a:endParaRPr lang="en-US" altLang="ja-JP" sz="1800" dirty="0"/>
          </a:p>
          <a:p>
            <a:pPr marL="0" indent="0" eaLnBrk="0">
              <a:lnSpc>
                <a:spcPct val="150000"/>
              </a:lnSpc>
              <a:spcBef>
                <a:spcPts val="0"/>
              </a:spcBef>
              <a:buNone/>
            </a:pPr>
            <a:r>
              <a:rPr lang="ja-JP" altLang="en-US" sz="1800"/>
              <a:t>光の波数ベクトル　　は、短波長近似の元で</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en-US" altLang="ja-JP" sz="1800" dirty="0"/>
              <a:t>null</a:t>
            </a:r>
            <a:r>
              <a:rPr lang="ja-JP" altLang="en-US" sz="1800"/>
              <a:t>条件は　　　　　　に書き変えられるので、曲線のパラメータを　とおき　　　　　を仮定すれば、</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3"/>
          <a:stretch>
            <a:fillRect/>
          </a:stretch>
        </p:blipFill>
        <p:spPr>
          <a:xfrm>
            <a:off x="838625" y="2659348"/>
            <a:ext cx="1132538" cy="222893"/>
          </a:xfrm>
          <a:prstGeom prst="rect">
            <a:avLst/>
          </a:prstGeom>
        </p:spPr>
      </p:pic>
      <p:pic>
        <p:nvPicPr>
          <p:cNvPr id="16" name="図 15">
            <a:extLst>
              <a:ext uri="{FF2B5EF4-FFF2-40B4-BE49-F238E27FC236}">
                <a16:creationId xmlns:a16="http://schemas.microsoft.com/office/drawing/2014/main" id="{B72980D5-9310-802A-6143-5DFB56767825}"/>
              </a:ext>
            </a:extLst>
          </p:cNvPr>
          <p:cNvPicPr>
            <a:picLocks noChangeAspect="1"/>
          </p:cNvPicPr>
          <p:nvPr/>
        </p:nvPicPr>
        <p:blipFill>
          <a:blip r:embed="rId4"/>
          <a:stretch>
            <a:fillRect/>
          </a:stretch>
        </p:blipFill>
        <p:spPr>
          <a:xfrm>
            <a:off x="2104484" y="3453828"/>
            <a:ext cx="993246" cy="223334"/>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5"/>
          <a:stretch>
            <a:fillRect/>
          </a:stretch>
        </p:blipFill>
        <p:spPr>
          <a:xfrm>
            <a:off x="1111448" y="3704287"/>
            <a:ext cx="852712" cy="509082"/>
          </a:xfrm>
          <a:prstGeom prst="rect">
            <a:avLst/>
          </a:prstGeom>
        </p:spPr>
      </p:pic>
      <p:pic>
        <p:nvPicPr>
          <p:cNvPr id="12" name="図 11">
            <a:extLst>
              <a:ext uri="{FF2B5EF4-FFF2-40B4-BE49-F238E27FC236}">
                <a16:creationId xmlns:a16="http://schemas.microsoft.com/office/drawing/2014/main" id="{A84EC237-133D-78AD-099B-225404E5A2EF}"/>
              </a:ext>
            </a:extLst>
          </p:cNvPr>
          <p:cNvPicPr>
            <a:picLocks noChangeAspect="1"/>
          </p:cNvPicPr>
          <p:nvPr/>
        </p:nvPicPr>
        <p:blipFill>
          <a:blip r:embed="rId6"/>
          <a:stretch>
            <a:fillRect/>
          </a:stretch>
        </p:blipFill>
        <p:spPr>
          <a:xfrm>
            <a:off x="3162664" y="2228825"/>
            <a:ext cx="1296794" cy="230680"/>
          </a:xfrm>
          <a:prstGeom prst="rect">
            <a:avLst/>
          </a:prstGeom>
        </p:spPr>
      </p:pic>
      <p:pic>
        <p:nvPicPr>
          <p:cNvPr id="13" name="図 12">
            <a:extLst>
              <a:ext uri="{FF2B5EF4-FFF2-40B4-BE49-F238E27FC236}">
                <a16:creationId xmlns:a16="http://schemas.microsoft.com/office/drawing/2014/main" id="{9CF70DDB-F351-E2A5-1EBA-500A17E2AB72}"/>
              </a:ext>
            </a:extLst>
          </p:cNvPr>
          <p:cNvPicPr>
            <a:picLocks noChangeAspect="1"/>
          </p:cNvPicPr>
          <p:nvPr/>
        </p:nvPicPr>
        <p:blipFill>
          <a:blip r:embed="rId7"/>
          <a:stretch>
            <a:fillRect/>
          </a:stretch>
        </p:blipFill>
        <p:spPr>
          <a:xfrm>
            <a:off x="2672547" y="2994370"/>
            <a:ext cx="209517" cy="246931"/>
          </a:xfrm>
          <a:prstGeom prst="rect">
            <a:avLst/>
          </a:prstGeom>
        </p:spPr>
      </p:pic>
      <p:pic>
        <p:nvPicPr>
          <p:cNvPr id="19" name="図 18">
            <a:extLst>
              <a:ext uri="{FF2B5EF4-FFF2-40B4-BE49-F238E27FC236}">
                <a16:creationId xmlns:a16="http://schemas.microsoft.com/office/drawing/2014/main" id="{BC002786-CC23-1204-0173-68E130AFD6C2}"/>
              </a:ext>
            </a:extLst>
          </p:cNvPr>
          <p:cNvPicPr>
            <a:picLocks noChangeAspect="1"/>
          </p:cNvPicPr>
          <p:nvPr/>
        </p:nvPicPr>
        <p:blipFill>
          <a:blip r:embed="rId8"/>
          <a:stretch>
            <a:fillRect/>
          </a:stretch>
        </p:blipFill>
        <p:spPr>
          <a:xfrm>
            <a:off x="6386632" y="3025582"/>
            <a:ext cx="850900" cy="256620"/>
          </a:xfrm>
          <a:prstGeom prst="rect">
            <a:avLst/>
          </a:prstGeom>
        </p:spPr>
      </p:pic>
      <p:pic>
        <p:nvPicPr>
          <p:cNvPr id="20" name="図 19">
            <a:extLst>
              <a:ext uri="{FF2B5EF4-FFF2-40B4-BE49-F238E27FC236}">
                <a16:creationId xmlns:a16="http://schemas.microsoft.com/office/drawing/2014/main" id="{E59D8686-242E-736B-2F3E-8F2398D35182}"/>
              </a:ext>
            </a:extLst>
          </p:cNvPr>
          <p:cNvPicPr>
            <a:picLocks noChangeAspect="1"/>
          </p:cNvPicPr>
          <p:nvPr/>
        </p:nvPicPr>
        <p:blipFill>
          <a:blip r:embed="rId9"/>
          <a:stretch>
            <a:fillRect/>
          </a:stretch>
        </p:blipFill>
        <p:spPr>
          <a:xfrm>
            <a:off x="7900757" y="3484420"/>
            <a:ext cx="120794" cy="165297"/>
          </a:xfrm>
          <a:prstGeom prst="rect">
            <a:avLst/>
          </a:prstGeom>
        </p:spPr>
      </p:pic>
      <p:pic>
        <p:nvPicPr>
          <p:cNvPr id="21" name="図 20">
            <a:extLst>
              <a:ext uri="{FF2B5EF4-FFF2-40B4-BE49-F238E27FC236}">
                <a16:creationId xmlns:a16="http://schemas.microsoft.com/office/drawing/2014/main" id="{98E5A032-71B3-6105-32B7-C347E20318C6}"/>
              </a:ext>
            </a:extLst>
          </p:cNvPr>
          <p:cNvPicPr>
            <a:picLocks noChangeAspect="1"/>
          </p:cNvPicPr>
          <p:nvPr/>
        </p:nvPicPr>
        <p:blipFill>
          <a:blip r:embed="rId10"/>
          <a:stretch>
            <a:fillRect/>
          </a:stretch>
        </p:blipFill>
        <p:spPr>
          <a:xfrm>
            <a:off x="2942594" y="5009970"/>
            <a:ext cx="3646221" cy="605384"/>
          </a:xfrm>
          <a:prstGeom prst="rect">
            <a:avLst/>
          </a:prstGeom>
        </p:spPr>
      </p:pic>
      <p:pic>
        <p:nvPicPr>
          <p:cNvPr id="22" name="図 21">
            <a:extLst>
              <a:ext uri="{FF2B5EF4-FFF2-40B4-BE49-F238E27FC236}">
                <a16:creationId xmlns:a16="http://schemas.microsoft.com/office/drawing/2014/main" id="{C5142409-699F-5D68-5764-C79041D4BF2C}"/>
              </a:ext>
            </a:extLst>
          </p:cNvPr>
          <p:cNvPicPr>
            <a:picLocks noChangeAspect="1"/>
          </p:cNvPicPr>
          <p:nvPr/>
        </p:nvPicPr>
        <p:blipFill>
          <a:blip r:embed="rId11"/>
          <a:stretch>
            <a:fillRect/>
          </a:stretch>
        </p:blipFill>
        <p:spPr>
          <a:xfrm>
            <a:off x="2942594" y="4357128"/>
            <a:ext cx="2344397" cy="523888"/>
          </a:xfrm>
          <a:prstGeom prst="rect">
            <a:avLst/>
          </a:prstGeom>
        </p:spPr>
      </p:pic>
      <p:sp>
        <p:nvSpPr>
          <p:cNvPr id="5" name="スライド番号プレースホルダー 4">
            <a:extLst>
              <a:ext uri="{FF2B5EF4-FFF2-40B4-BE49-F238E27FC236}">
                <a16:creationId xmlns:a16="http://schemas.microsoft.com/office/drawing/2014/main" id="{D4A5D10B-1CA8-B089-B49D-F565BB56A0D8}"/>
              </a:ext>
            </a:extLst>
          </p:cNvPr>
          <p:cNvSpPr>
            <a:spLocks noGrp="1"/>
          </p:cNvSpPr>
          <p:nvPr>
            <p:ph type="sldNum" sz="quarter" idx="12"/>
          </p:nvPr>
        </p:nvSpPr>
        <p:spPr/>
        <p:txBody>
          <a:bodyPr/>
          <a:lstStyle/>
          <a:p>
            <a:fld id="{48F63A3B-78C7-47BE-AE5E-E10140E04643}" type="slidenum">
              <a:rPr lang="en-US" smtClean="0"/>
              <a:pPr/>
              <a:t>8</a:t>
            </a:fld>
            <a:r>
              <a:rPr lang="en-US"/>
              <a:t>/25</a:t>
            </a:r>
            <a:endParaRPr lang="en-US" dirty="0"/>
          </a:p>
        </p:txBody>
      </p:sp>
    </p:spTree>
    <p:extLst>
      <p:ext uri="{BB962C8B-B14F-4D97-AF65-F5344CB8AC3E}">
        <p14:creationId xmlns:p14="http://schemas.microsoft.com/office/powerpoint/2010/main" val="277296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（これを衝突係数と呼ぶ）とおくと、シュバルツシルト時空上での光の軌道を表す微分方程式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44314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108354" y="4278008"/>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pic>
        <p:nvPicPr>
          <p:cNvPr id="11" name="図 10">
            <a:extLst>
              <a:ext uri="{FF2B5EF4-FFF2-40B4-BE49-F238E27FC236}">
                <a16:creationId xmlns:a16="http://schemas.microsoft.com/office/drawing/2014/main" id="{9CEF7683-BDE8-403B-4957-50F0C7294678}"/>
              </a:ext>
            </a:extLst>
          </p:cNvPr>
          <p:cNvPicPr>
            <a:picLocks noChangeAspect="1"/>
          </p:cNvPicPr>
          <p:nvPr/>
        </p:nvPicPr>
        <p:blipFill>
          <a:blip r:embed="rId8"/>
          <a:stretch>
            <a:fillRect/>
          </a:stretch>
        </p:blipFill>
        <p:spPr>
          <a:xfrm>
            <a:off x="7035644" y="3551643"/>
            <a:ext cx="1449271" cy="271324"/>
          </a:xfrm>
          <a:prstGeom prst="rect">
            <a:avLst/>
          </a:prstGeom>
        </p:spPr>
      </p:pic>
      <p:sp>
        <p:nvSpPr>
          <p:cNvPr id="12" name="スライド番号プレースホルダー 11">
            <a:extLst>
              <a:ext uri="{FF2B5EF4-FFF2-40B4-BE49-F238E27FC236}">
                <a16:creationId xmlns:a16="http://schemas.microsoft.com/office/drawing/2014/main" id="{594CB528-BF5B-C662-322C-E46229D947A0}"/>
              </a:ext>
            </a:extLst>
          </p:cNvPr>
          <p:cNvSpPr>
            <a:spLocks noGrp="1"/>
          </p:cNvSpPr>
          <p:nvPr>
            <p:ph type="sldNum" sz="quarter" idx="12"/>
          </p:nvPr>
        </p:nvSpPr>
        <p:spPr/>
        <p:txBody>
          <a:bodyPr/>
          <a:lstStyle/>
          <a:p>
            <a:fld id="{48F63A3B-78C7-47BE-AE5E-E10140E04643}" type="slidenum">
              <a:rPr lang="en-US" smtClean="0"/>
              <a:pPr/>
              <a:t>9</a:t>
            </a:fld>
            <a:r>
              <a:rPr lang="en-US"/>
              <a:t>/25</a:t>
            </a:r>
            <a:endParaRPr lang="en-US" dirty="0"/>
          </a:p>
        </p:txBody>
      </p:sp>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67645</TotalTime>
  <Words>2200</Words>
  <Application>Microsoft Macintosh PowerPoint</Application>
  <PresentationFormat>画面に合わせる (4:3)</PresentationFormat>
  <Paragraphs>430</Paragraphs>
  <Slides>49</Slides>
  <Notes>45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Hiragino Kaku Gothic Std W8</vt:lpstr>
      <vt:lpstr>游ゴシック</vt:lpstr>
      <vt:lpstr>Aptos</vt:lpstr>
      <vt:lpstr>Arial</vt:lpstr>
      <vt:lpstr>Office テーマ</vt:lpstr>
      <vt:lpstr>ブラックホールを回る 幾何学的に薄い降着円盤の作る像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問題設定</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vt:lpstr>
      <vt:lpstr>平坦な時空から見える円盤との比較</vt:lpstr>
      <vt:lpstr>まとめ</vt:lpstr>
      <vt:lpstr>展望</vt:lpstr>
      <vt:lpstr>論文の結果を応用した計算</vt:lpstr>
      <vt:lpstr>以下、予備スライド</vt:lpstr>
      <vt:lpstr>bが無限遠で衝突係数と一致する理由</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1220</cp:revision>
  <dcterms:created xsi:type="dcterms:W3CDTF">2024-07-01T13:42:07Z</dcterms:created>
  <dcterms:modified xsi:type="dcterms:W3CDTF">2024-11-25T10:01:43Z</dcterms:modified>
</cp:coreProperties>
</file>